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7" r:id="rId3"/>
    <p:sldId id="256" r:id="rId4"/>
    <p:sldId id="386" r:id="rId5"/>
    <p:sldId id="350" r:id="rId6"/>
    <p:sldId id="331" r:id="rId7"/>
    <p:sldId id="323" r:id="rId8"/>
    <p:sldId id="392" r:id="rId9"/>
    <p:sldId id="389" r:id="rId10"/>
    <p:sldId id="388" r:id="rId11"/>
    <p:sldId id="387" r:id="rId12"/>
    <p:sldId id="390" r:id="rId13"/>
    <p:sldId id="391" r:id="rId14"/>
    <p:sldId id="298" r:id="rId15"/>
    <p:sldId id="379" r:id="rId16"/>
    <p:sldId id="360" r:id="rId17"/>
    <p:sldId id="363" r:id="rId18"/>
    <p:sldId id="347" r:id="rId19"/>
    <p:sldId id="376" r:id="rId20"/>
    <p:sldId id="366" r:id="rId21"/>
    <p:sldId id="335" r:id="rId22"/>
    <p:sldId id="349" r:id="rId23"/>
    <p:sldId id="336" r:id="rId24"/>
    <p:sldId id="332" r:id="rId25"/>
    <p:sldId id="334" r:id="rId26"/>
    <p:sldId id="341" r:id="rId27"/>
    <p:sldId id="38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C499F-03AF-95BE-7F8A-9C6586C9FB6B}" v="15" dt="2021-01-26T07:45:13.889"/>
    <p1510:client id="{37A224C8-A788-4A6D-905F-5A35CC280D7B}" v="1111" dt="2021-01-25T12:16:46.248"/>
    <p1510:client id="{43D832BB-A5F5-3586-174D-CE451369AEA3}" v="519" dt="2021-01-06T08:25:06.272"/>
    <p1510:client id="{512D796C-F577-A40D-990A-64722B6A4C99}" v="50" dt="2021-01-12T07:44:30.209"/>
    <p1510:client id="{52CF4EAE-7C4C-3D0D-426D-B42D006202A2}" v="884" dt="2021-01-04T08:20:04.573"/>
    <p1510:client id="{56AF6866-97DD-DE3C-9EF0-0E508C22AC4E}" v="1053" dt="2021-01-26T13:49:12.874"/>
    <p1510:client id="{5D408EB4-B383-425E-520E-3E665339E8B8}" v="446" dt="2021-01-06T08:50:57.596"/>
    <p1510:client id="{5F75ACCA-CC42-348D-F3E7-C64B2389C8EE}" v="1969" dt="2020-12-02T07:57:35.543"/>
    <p1510:client id="{62A32B33-A9BC-E867-E2DC-40F4671AC49C}" v="4" dt="2021-01-05T07:02:51.746"/>
    <p1510:client id="{6C73A4DC-18B2-0543-3D39-20C2158C0CA8}" v="212" dt="2020-12-15T07:13:43.649"/>
    <p1510:client id="{8BCCB0DC-DBBB-BB78-D760-31AA0DA6AC2B}" v="1300" dt="2021-01-23T08:26:22.319"/>
    <p1510:client id="{A2E0A55D-696B-3B20-4114-16B5A0B7939E}" v="76" dt="2022-01-14T10:57:50.656"/>
    <p1510:client id="{D3F01AD9-7B05-04BB-2437-A5EAA828213F}" v="2314" dt="2020-11-25T07:02:55.024"/>
    <p1510:client id="{F5E4BAF5-AED1-C711-2330-2AC58429B541}" v="1332" dt="2021-01-11T14:57:59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7A224C8-A788-4A6D-905F-5A35CC280D7B}"/>
    <pc:docChg chg="modSld">
      <pc:chgData name="Thomas Uijtdewilligen" userId="S::t.uijtdewilligen@hoekschlyceum.nl::ef7a3cea-6a66-4513-bcc0-619dc1269eea" providerId="AD" clId="Web-{37A224C8-A788-4A6D-905F-5A35CC280D7B}" dt="2021-01-25T12:16:45.498" v="543" actId="20577"/>
      <pc:docMkLst>
        <pc:docMk/>
      </pc:docMkLst>
      <pc:sldChg chg="modSp">
        <pc:chgData name="Thomas Uijtdewilligen" userId="S::t.uijtdewilligen@hoekschlyceum.nl::ef7a3cea-6a66-4513-bcc0-619dc1269eea" providerId="AD" clId="Web-{37A224C8-A788-4A6D-905F-5A35CC280D7B}" dt="2021-01-25T08:23:54.135" v="1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37A224C8-A788-4A6D-905F-5A35CC280D7B}" dt="2021-01-25T08:23:54.135" v="1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8.526" v="22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37A224C8-A788-4A6D-905F-5A35CC280D7B}" dt="2021-01-25T10:21:48.526" v="22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5:38.851" v="262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37A224C8-A788-4A6D-905F-5A35CC280D7B}" dt="2021-01-25T10:25:38.851" v="262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09:51:37.763" v="195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2:16:45.498" v="54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37A224C8-A788-4A6D-905F-5A35CC280D7B}" dt="2021-01-25T08:24:01.417" v="1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45.498" v="54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37A224C8-A788-4A6D-905F-5A35CC280D7B}" dt="2021-01-25T10:21:41.588" v="227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37A224C8-A788-4A6D-905F-5A35CC280D7B}" dt="2021-01-25T10:21:41.588" v="227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2:16:32.858" v="542" actId="1076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37A224C8-A788-4A6D-905F-5A35CC280D7B}" dt="2021-01-25T11:33:45.475" v="437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22.717" v="537" actId="1076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2:16:32.858" v="542" actId="1076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1:35:35.312" v="446" actId="1076"/>
          <ac:picMkLst>
            <pc:docMk/>
            <pc:sldMk cId="1616896374" sldId="383"/>
            <ac:picMk id="7" creationId="{1B4E2769-D697-4F56-8F07-F27CBECB1449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3.427" v="411"/>
          <ac:picMkLst>
            <pc:docMk/>
            <pc:sldMk cId="1616896374" sldId="383"/>
            <ac:picMk id="9" creationId="{E6885F19-0A4F-407A-A41C-283738E6B50C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1:33:35.318" v="412"/>
          <ac:picMkLst>
            <pc:docMk/>
            <pc:sldMk cId="1616896374" sldId="383"/>
            <ac:picMk id="10" creationId="{8449967F-E51A-4767-8426-3947B4354E3C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37:44.869" v="450" actId="14100"/>
          <ac:picMkLst>
            <pc:docMk/>
            <pc:sldMk cId="1616896374" sldId="383"/>
            <ac:picMk id="11" creationId="{2C1F8B61-DA2C-44E5-BC87-2C367D021B45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1:41:25.340" v="483" actId="14100"/>
          <ac:picMkLst>
            <pc:docMk/>
            <pc:sldMk cId="1616896374" sldId="383"/>
            <ac:picMk id="12" creationId="{9D40B03B-1901-414E-8D4D-14F01744B033}"/>
          </ac:picMkLst>
        </pc:picChg>
      </pc:sldChg>
      <pc:sldChg chg="addSp delSp modSp">
        <pc:chgData name="Thomas Uijtdewilligen" userId="S::t.uijtdewilligen@hoekschlyceum.nl::ef7a3cea-6a66-4513-bcc0-619dc1269eea" providerId="AD" clId="Web-{37A224C8-A788-4A6D-905F-5A35CC280D7B}" dt="2021-01-25T10:43:13.953" v="410" actId="1076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37A224C8-A788-4A6D-905F-5A35CC280D7B}" dt="2021-01-25T10:38:51.507" v="314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37A224C8-A788-4A6D-905F-5A35CC280D7B}" dt="2021-01-25T10:41:17.801" v="397" actId="20577"/>
          <ac:spMkLst>
            <pc:docMk/>
            <pc:sldMk cId="2141886720" sldId="384"/>
            <ac:spMk id="3" creationId="{46AA677D-A39B-4957-848C-8A22F734576F}"/>
          </ac:spMkLst>
        </pc:spChg>
        <pc:picChg chg="add mod">
          <ac:chgData name="Thomas Uijtdewilligen" userId="S::t.uijtdewilligen@hoekschlyceum.nl::ef7a3cea-6a66-4513-bcc0-619dc1269eea" providerId="AD" clId="Web-{37A224C8-A788-4A6D-905F-5A35CC280D7B}" dt="2021-01-25T10:42:01.946" v="401" actId="1076"/>
          <ac:picMkLst>
            <pc:docMk/>
            <pc:sldMk cId="2141886720" sldId="384"/>
            <ac:picMk id="6" creationId="{F5119656-0B16-4D14-ADEA-37A1861D2474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2:22.479" v="406" actId="1076"/>
          <ac:picMkLst>
            <pc:docMk/>
            <pc:sldMk cId="2141886720" sldId="384"/>
            <ac:picMk id="7" creationId="{A4606FFB-8612-46E3-836E-CAEBD4CA4F42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9.147" v="313"/>
          <ac:picMkLst>
            <pc:docMk/>
            <pc:sldMk cId="2141886720" sldId="384"/>
            <ac:picMk id="8" creationId="{08EC4E3A-D2CF-4171-9A92-3383C58752FF}"/>
          </ac:picMkLst>
        </pc:picChg>
        <pc:picChg chg="del">
          <ac:chgData name="Thomas Uijtdewilligen" userId="S::t.uijtdewilligen@hoekschlyceum.nl::ef7a3cea-6a66-4513-bcc0-619dc1269eea" providerId="AD" clId="Web-{37A224C8-A788-4A6D-905F-5A35CC280D7B}" dt="2021-01-25T10:38:46.444" v="312"/>
          <ac:picMkLst>
            <pc:docMk/>
            <pc:sldMk cId="2141886720" sldId="384"/>
            <ac:picMk id="9" creationId="{D9A8E01A-59C0-4CC7-9DC7-F1A182ABA8C7}"/>
          </ac:picMkLst>
        </pc:picChg>
        <pc:picChg chg="add mod">
          <ac:chgData name="Thomas Uijtdewilligen" userId="S::t.uijtdewilligen@hoekschlyceum.nl::ef7a3cea-6a66-4513-bcc0-619dc1269eea" providerId="AD" clId="Web-{37A224C8-A788-4A6D-905F-5A35CC280D7B}" dt="2021-01-25T10:43:13.953" v="410" actId="1076"/>
          <ac:picMkLst>
            <pc:docMk/>
            <pc:sldMk cId="2141886720" sldId="384"/>
            <ac:picMk id="10" creationId="{FF695034-EC3D-4D86-B800-A61F2AC015FE}"/>
          </ac:picMkLst>
        </pc:picChg>
      </pc:sldChg>
    </pc:docChg>
  </pc:docChgLst>
  <pc:docChgLst>
    <pc:chgData name="Thomas Uijtdewilligen" userId="S::t.uijtdewilligen@hoekschlyceum.nl::ef7a3cea-6a66-4513-bcc0-619dc1269eea" providerId="AD" clId="Web-{62A32B33-A9BC-E867-E2DC-40F4671AC49C}"/>
    <pc:docChg chg="modSld">
      <pc:chgData name="Thomas Uijtdewilligen" userId="S::t.uijtdewilligen@hoekschlyceum.nl::ef7a3cea-6a66-4513-bcc0-619dc1269eea" providerId="AD" clId="Web-{62A32B33-A9BC-E867-E2DC-40F4671AC49C}" dt="2021-01-05T07:02:51.371" v="2" actId="20577"/>
      <pc:docMkLst>
        <pc:docMk/>
      </pc:docMkLst>
      <pc:sldChg chg="modSp">
        <pc:chgData name="Thomas Uijtdewilligen" userId="S::t.uijtdewilligen@hoekschlyceum.nl::ef7a3cea-6a66-4513-bcc0-619dc1269eea" providerId="AD" clId="Web-{62A32B33-A9BC-E867-E2DC-40F4671AC49C}" dt="2021-01-05T07:02:49.668" v="0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62A32B33-A9BC-E867-E2DC-40F4671AC49C}" dt="2021-01-05T07:02:49.668" v="0" actId="20577"/>
          <ac:spMkLst>
            <pc:docMk/>
            <pc:sldMk cId="796811259" sldId="332"/>
            <ac:spMk id="3" creationId="{03D40C51-A133-4437-B089-A405A825D0F8}"/>
          </ac:spMkLst>
        </pc:spChg>
      </pc:sldChg>
    </pc:docChg>
  </pc:docChgLst>
  <pc:docChgLst>
    <pc:chgData name="Thomas Uijtdewilligen" userId="S::t.uijtdewilligen@hoekschlyceum.nl::ef7a3cea-6a66-4513-bcc0-619dc1269eea" providerId="AD" clId="Web-{5F75ACCA-CC42-348D-F3E7-C64B2389C8EE}"/>
    <pc:docChg chg="addSld delSld modSld sldOrd">
      <pc:chgData name="Thomas Uijtdewilligen" userId="S::t.uijtdewilligen@hoekschlyceum.nl::ef7a3cea-6a66-4513-bcc0-619dc1269eea" providerId="AD" clId="Web-{5F75ACCA-CC42-348D-F3E7-C64B2389C8EE}" dt="2020-12-02T07:57:35.340" v="1945"/>
      <pc:docMkLst>
        <pc:docMk/>
      </pc:docMkLst>
      <pc:sldChg chg="modSp">
        <pc:chgData name="Thomas Uijtdewilligen" userId="S::t.uijtdewilligen@hoekschlyceum.nl::ef7a3cea-6a66-4513-bcc0-619dc1269eea" providerId="AD" clId="Web-{5F75ACCA-CC42-348D-F3E7-C64B2389C8EE}" dt="2020-12-02T07:15:28.444" v="7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F75ACCA-CC42-348D-F3E7-C64B2389C8EE}" dt="2020-12-02T07:15:28.444" v="7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49" v="14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F75ACCA-CC42-348D-F3E7-C64B2389C8EE}" dt="2020-12-02T07:34:49" v="14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14.750" v="1400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F75ACCA-CC42-348D-F3E7-C64B2389C8EE}" dt="2020-12-02T07:17:15.382" v="105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34:14.750" v="1400" actId="1076"/>
          <ac:spMkLst>
            <pc:docMk/>
            <pc:sldMk cId="387555519" sldId="323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24.973" v="3"/>
        <pc:sldMkLst>
          <pc:docMk/>
          <pc:sldMk cId="3239827792" sldId="326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27.207" v="4"/>
        <pc:sldMkLst>
          <pc:docMk/>
          <pc:sldMk cId="2167181756" sldId="327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8.801" v="1"/>
        <pc:sldMkLst>
          <pc:docMk/>
          <pc:sldMk cId="615049848" sldId="329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15.551" v="0"/>
        <pc:sldMkLst>
          <pc:docMk/>
          <pc:sldMk cId="2856216554" sldId="330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2:52.604" v="36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F75ACCA-CC42-348D-F3E7-C64B2389C8EE}" dt="2020-12-02T07:22:52.604" v="360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22:34.525" v="356" actId="1076"/>
          <ac:spMkLst>
            <pc:docMk/>
            <pc:sldMk cId="1423324911" sldId="331"/>
            <ac:spMk id="3" creationId="{03D40C51-A133-4437-B089-A405A825D0F8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32.989" v="6"/>
        <pc:sldMkLst>
          <pc:docMk/>
          <pc:sldMk cId="1296124691" sldId="333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29:09.747" v="900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F75ACCA-CC42-348D-F3E7-C64B2389C8EE}" dt="2020-12-02T07:29:09.747" v="900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5F75ACCA-CC42-348D-F3E7-C64B2389C8EE}" dt="2020-12-02T07:34:59.110" v="1428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F75ACCA-CC42-348D-F3E7-C64B2389C8EE}" dt="2020-12-02T07:34:59.110" v="1428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F75ACCA-CC42-348D-F3E7-C64B2389C8EE}" dt="2020-12-02T07:11:53.583" v="7"/>
        <pc:sldMkLst>
          <pc:docMk/>
          <pc:sldMk cId="1677552895" sldId="342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5.661" v="8"/>
        <pc:sldMkLst>
          <pc:docMk/>
          <pc:sldMk cId="164300521" sldId="343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1:57.942" v="9"/>
        <pc:sldMkLst>
          <pc:docMk/>
          <pc:sldMk cId="1760858015" sldId="34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0.208" v="10"/>
        <pc:sldMkLst>
          <pc:docMk/>
          <pc:sldMk cId="2987028994" sldId="345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12:02.645" v="11"/>
        <pc:sldMkLst>
          <pc:docMk/>
          <pc:sldMk cId="5095727" sldId="346"/>
        </pc:sldMkLst>
      </pc:sldChg>
      <pc:sldChg chg="modSp">
        <pc:chgData name="Thomas Uijtdewilligen" userId="S::t.uijtdewilligen@hoekschlyceum.nl::ef7a3cea-6a66-4513-bcc0-619dc1269eea" providerId="AD" clId="Web-{5F75ACCA-CC42-348D-F3E7-C64B2389C8EE}" dt="2020-12-02T07:57:35.340" v="194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5F75ACCA-CC42-348D-F3E7-C64B2389C8EE}" dt="2020-12-02T07:57:35.340" v="194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5F75ACCA-CC42-348D-F3E7-C64B2389C8EE}" dt="2020-12-02T07:34:29.844" v="1401"/>
        <pc:sldMkLst>
          <pc:docMk/>
          <pc:sldMk cId="1668326767" sldId="364"/>
        </pc:sldMkLst>
      </pc:sldChg>
      <pc:sldChg chg="del">
        <pc:chgData name="Thomas Uijtdewilligen" userId="S::t.uijtdewilligen@hoekschlyceum.nl::ef7a3cea-6a66-4513-bcc0-619dc1269eea" providerId="AD" clId="Web-{5F75ACCA-CC42-348D-F3E7-C64B2389C8EE}" dt="2020-12-02T07:34:32.578" v="1402"/>
        <pc:sldMkLst>
          <pc:docMk/>
          <pc:sldMk cId="3272883326" sldId="365"/>
        </pc:sldMkLst>
      </pc:sldChg>
      <pc:sldChg chg="add del replId">
        <pc:chgData name="Thomas Uijtdewilligen" userId="S::t.uijtdewilligen@hoekschlyceum.nl::ef7a3cea-6a66-4513-bcc0-619dc1269eea" providerId="AD" clId="Web-{5F75ACCA-CC42-348D-F3E7-C64B2389C8EE}" dt="2020-12-02T07:11:29.302" v="5"/>
        <pc:sldMkLst>
          <pc:docMk/>
          <pc:sldMk cId="2524798321" sldId="366"/>
        </pc:sldMkLst>
      </pc:sldChg>
      <pc:sldChg chg="modSp add ord replId">
        <pc:chgData name="Thomas Uijtdewilligen" userId="S::t.uijtdewilligen@hoekschlyceum.nl::ef7a3cea-6a66-4513-bcc0-619dc1269eea" providerId="AD" clId="Web-{5F75ACCA-CC42-348D-F3E7-C64B2389C8EE}" dt="2020-12-02T07:15:12.162" v="3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F75ACCA-CC42-348D-F3E7-C64B2389C8EE}" dt="2020-12-02T07:15:12.162" v="3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5:05.349" v="1482" actId="14100"/>
        <pc:sldMkLst>
          <pc:docMk/>
          <pc:sldMk cId="4233983958" sldId="367"/>
        </pc:sldMkLst>
        <pc:spChg chg="mod">
          <ac:chgData name="Thomas Uijtdewilligen" userId="S::t.uijtdewilligen@hoekschlyceum.nl::ef7a3cea-6a66-4513-bcc0-619dc1269eea" providerId="AD" clId="Web-{5F75ACCA-CC42-348D-F3E7-C64B2389C8EE}" dt="2020-12-02T07:44:47.021" v="1476" actId="1076"/>
          <ac:spMkLst>
            <pc:docMk/>
            <pc:sldMk cId="4233983958" sldId="367"/>
            <ac:spMk id="2" creationId="{BA6B5F26-6337-4BD8-9387-F065AA873084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5:05.349" v="1482" actId="14100"/>
          <ac:picMkLst>
            <pc:docMk/>
            <pc:sldMk cId="4233983958" sldId="367"/>
            <ac:picMk id="6" creationId="{6ABCF2DF-DDE6-4489-90FF-6B8B87F67FBD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49:42.836" v="1596"/>
        <pc:sldMkLst>
          <pc:docMk/>
          <pc:sldMk cId="2596797864" sldId="368"/>
        </pc:sldMkLst>
        <pc:spChg chg="add del">
          <ac:chgData name="Thomas Uijtdewilligen" userId="S::t.uijtdewilligen@hoekschlyceum.nl::ef7a3cea-6a66-4513-bcc0-619dc1269eea" providerId="AD" clId="Web-{5F75ACCA-CC42-348D-F3E7-C64B2389C8EE}" dt="2020-12-02T07:49:42.836" v="1596"/>
          <ac:spMkLst>
            <pc:docMk/>
            <pc:sldMk cId="2596797864" sldId="368"/>
            <ac:spMk id="5" creationId="{4B678391-4104-497A-ACD5-B233D0EC82CB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49:33.383" v="1592" actId="1076"/>
          <ac:spMkLst>
            <pc:docMk/>
            <pc:sldMk cId="2596797864" sldId="368"/>
            <ac:spMk id="6" creationId="{D48748C6-65E5-448C-80BF-E559B7FCD0EF}"/>
          </ac:spMkLst>
        </pc:spChg>
        <pc:picChg chg="add mod modCrop">
          <ac:chgData name="Thomas Uijtdewilligen" userId="S::t.uijtdewilligen@hoekschlyceum.nl::ef7a3cea-6a66-4513-bcc0-619dc1269eea" providerId="AD" clId="Web-{5F75ACCA-CC42-348D-F3E7-C64B2389C8EE}" dt="2020-12-02T07:49:39.258" v="1595" actId="1076"/>
          <ac:picMkLst>
            <pc:docMk/>
            <pc:sldMk cId="2596797864" sldId="368"/>
            <ac:picMk id="4" creationId="{B15668B7-DBDD-476D-81AB-362A13B86A2A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48:29.460" v="1526" actId="20577"/>
        <pc:sldMkLst>
          <pc:docMk/>
          <pc:sldMk cId="3005457500" sldId="369"/>
        </pc:sldMkLst>
        <pc:spChg chg="add mod">
          <ac:chgData name="Thomas Uijtdewilligen" userId="S::t.uijtdewilligen@hoekschlyceum.nl::ef7a3cea-6a66-4513-bcc0-619dc1269eea" providerId="AD" clId="Web-{5F75ACCA-CC42-348D-F3E7-C64B2389C8EE}" dt="2020-12-02T07:48:29.460" v="1526" actId="20577"/>
          <ac:spMkLst>
            <pc:docMk/>
            <pc:sldMk cId="3005457500" sldId="369"/>
            <ac:spMk id="5" creationId="{3EB0AB68-3D83-4618-8C57-45089D2310D8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48:01.179" v="1499" actId="14100"/>
          <ac:picMkLst>
            <pc:docMk/>
            <pc:sldMk cId="3005457500" sldId="369"/>
            <ac:picMk id="4" creationId="{6E5C5340-EF62-4F31-B22D-B41C4D4CF232}"/>
          </ac:picMkLst>
        </pc:picChg>
      </pc:sldChg>
      <pc:sldChg chg="addSp delSp modSp new">
        <pc:chgData name="Thomas Uijtdewilligen" userId="S::t.uijtdewilligen@hoekschlyceum.nl::ef7a3cea-6a66-4513-bcc0-619dc1269eea" providerId="AD" clId="Web-{5F75ACCA-CC42-348D-F3E7-C64B2389C8EE}" dt="2020-12-02T07:53:21.931" v="1750" actId="1076"/>
        <pc:sldMkLst>
          <pc:docMk/>
          <pc:sldMk cId="2182174359" sldId="370"/>
        </pc:sldMkLst>
        <pc:spChg chg="mod">
          <ac:chgData name="Thomas Uijtdewilligen" userId="S::t.uijtdewilligen@hoekschlyceum.nl::ef7a3cea-6a66-4513-bcc0-619dc1269eea" providerId="AD" clId="Web-{5F75ACCA-CC42-348D-F3E7-C64B2389C8EE}" dt="2020-12-02T07:50:54.289" v="1640" actId="20577"/>
          <ac:spMkLst>
            <pc:docMk/>
            <pc:sldMk cId="2182174359" sldId="370"/>
            <ac:spMk id="2" creationId="{DB8E1D24-835F-4948-96BE-AEBB07CD686E}"/>
          </ac:spMkLst>
        </pc:spChg>
        <pc:spChg chg="del">
          <ac:chgData name="Thomas Uijtdewilligen" userId="S::t.uijtdewilligen@hoekschlyceum.nl::ef7a3cea-6a66-4513-bcc0-619dc1269eea" providerId="AD" clId="Web-{5F75ACCA-CC42-348D-F3E7-C64B2389C8EE}" dt="2020-12-02T07:51:34.055" v="1643"/>
          <ac:spMkLst>
            <pc:docMk/>
            <pc:sldMk cId="2182174359" sldId="370"/>
            <ac:spMk id="3" creationId="{7DC631E0-1FBB-4E6B-BECA-FCC17D27B6B2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16.291" v="1748" actId="1076"/>
          <ac:spMkLst>
            <pc:docMk/>
            <pc:sldMk cId="2182174359" sldId="370"/>
            <ac:spMk id="7" creationId="{E9AFDB0D-3597-4D58-B2DA-E513C407EC0C}"/>
          </ac:spMkLst>
        </pc:spChg>
        <pc:spChg chg="add mod">
          <ac:chgData name="Thomas Uijtdewilligen" userId="S::t.uijtdewilligen@hoekschlyceum.nl::ef7a3cea-6a66-4513-bcc0-619dc1269eea" providerId="AD" clId="Web-{5F75ACCA-CC42-348D-F3E7-C64B2389C8EE}" dt="2020-12-02T07:53:21.931" v="1750" actId="1076"/>
          <ac:spMkLst>
            <pc:docMk/>
            <pc:sldMk cId="2182174359" sldId="370"/>
            <ac:spMk id="8" creationId="{B39C78F5-3B25-424A-A5CF-BF36C2B4ABB3}"/>
          </ac:spMkLst>
        </pc:spChg>
        <pc:picChg chg="add mod ord">
          <ac:chgData name="Thomas Uijtdewilligen" userId="S::t.uijtdewilligen@hoekschlyceum.nl::ef7a3cea-6a66-4513-bcc0-619dc1269eea" providerId="AD" clId="Web-{5F75ACCA-CC42-348D-F3E7-C64B2389C8EE}" dt="2020-12-02T07:53:17.713" v="1749" actId="1076"/>
          <ac:picMkLst>
            <pc:docMk/>
            <pc:sldMk cId="2182174359" sldId="370"/>
            <ac:picMk id="6" creationId="{7E7EC1FA-B2E2-4693-A721-0E603D528467}"/>
          </ac:picMkLst>
        </pc:picChg>
      </pc:sldChg>
      <pc:sldChg chg="addSp modSp new">
        <pc:chgData name="Thomas Uijtdewilligen" userId="S::t.uijtdewilligen@hoekschlyceum.nl::ef7a3cea-6a66-4513-bcc0-619dc1269eea" providerId="AD" clId="Web-{5F75ACCA-CC42-348D-F3E7-C64B2389C8EE}" dt="2020-12-02T07:57:13.277" v="1887" actId="14100"/>
        <pc:sldMkLst>
          <pc:docMk/>
          <pc:sldMk cId="491572781" sldId="371"/>
        </pc:sldMkLst>
        <pc:spChg chg="mod">
          <ac:chgData name="Thomas Uijtdewilligen" userId="S::t.uijtdewilligen@hoekschlyceum.nl::ef7a3cea-6a66-4513-bcc0-619dc1269eea" providerId="AD" clId="Web-{5F75ACCA-CC42-348D-F3E7-C64B2389C8EE}" dt="2020-12-02T07:54:10.588" v="1767" actId="1076"/>
          <ac:spMkLst>
            <pc:docMk/>
            <pc:sldMk cId="491572781" sldId="371"/>
            <ac:spMk id="2" creationId="{361F943C-2045-4FF1-B1A0-BC5265F9F1D6}"/>
          </ac:spMkLst>
        </pc:spChg>
        <pc:spChg chg="mod">
          <ac:chgData name="Thomas Uijtdewilligen" userId="S::t.uijtdewilligen@hoekschlyceum.nl::ef7a3cea-6a66-4513-bcc0-619dc1269eea" providerId="AD" clId="Web-{5F75ACCA-CC42-348D-F3E7-C64B2389C8EE}" dt="2020-12-02T07:55:02.838" v="1873" actId="1076"/>
          <ac:spMkLst>
            <pc:docMk/>
            <pc:sldMk cId="491572781" sldId="371"/>
            <ac:spMk id="3" creationId="{BFC2F5D7-198E-4F3A-A049-E49C951A0963}"/>
          </ac:spMkLst>
        </pc:spChg>
        <pc:picChg chg="add mod">
          <ac:chgData name="Thomas Uijtdewilligen" userId="S::t.uijtdewilligen@hoekschlyceum.nl::ef7a3cea-6a66-4513-bcc0-619dc1269eea" providerId="AD" clId="Web-{5F75ACCA-CC42-348D-F3E7-C64B2389C8EE}" dt="2020-12-02T07:57:13.230" v="1886" actId="14100"/>
          <ac:picMkLst>
            <pc:docMk/>
            <pc:sldMk cId="491572781" sldId="371"/>
            <ac:picMk id="6" creationId="{F1F850D7-8F0C-4180-A4D9-200D91849075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7:13.277" v="1887" actId="14100"/>
          <ac:picMkLst>
            <pc:docMk/>
            <pc:sldMk cId="491572781" sldId="371"/>
            <ac:picMk id="8" creationId="{31CB137E-86DE-4958-A2C7-432C43C7473D}"/>
          </ac:picMkLst>
        </pc:picChg>
        <pc:picChg chg="add mod">
          <ac:chgData name="Thomas Uijtdewilligen" userId="S::t.uijtdewilligen@hoekschlyceum.nl::ef7a3cea-6a66-4513-bcc0-619dc1269eea" providerId="AD" clId="Web-{5F75ACCA-CC42-348D-F3E7-C64B2389C8EE}" dt="2020-12-02T07:56:55.105" v="1885" actId="14100"/>
          <ac:picMkLst>
            <pc:docMk/>
            <pc:sldMk cId="491572781" sldId="371"/>
            <ac:picMk id="9" creationId="{9498B1E5-9CA9-4E94-A91D-D970746127C6}"/>
          </ac:picMkLst>
        </pc:picChg>
      </pc:sldChg>
    </pc:docChg>
  </pc:docChgLst>
  <pc:docChgLst>
    <pc:chgData name="Thomas Uijtdewilligen" userId="S::t.uijtdewilligen@hoekschlyceum.nl::ef7a3cea-6a66-4513-bcc0-619dc1269eea" providerId="AD" clId="Web-{6C73A4DC-18B2-0543-3D39-20C2158C0CA8}"/>
    <pc:docChg chg="addSld modSld sldOrd">
      <pc:chgData name="Thomas Uijtdewilligen" userId="S::t.uijtdewilligen@hoekschlyceum.nl::ef7a3cea-6a66-4513-bcc0-619dc1269eea" providerId="AD" clId="Web-{6C73A4DC-18B2-0543-3D39-20C2158C0CA8}" dt="2020-12-15T07:13:43.649" v="208" actId="1076"/>
      <pc:docMkLst>
        <pc:docMk/>
      </pc:docMkLst>
      <pc:sldChg chg="addSp modSp new mod setBg setClrOvrMap">
        <pc:chgData name="Thomas Uijtdewilligen" userId="S::t.uijtdewilligen@hoekschlyceum.nl::ef7a3cea-6a66-4513-bcc0-619dc1269eea" providerId="AD" clId="Web-{6C73A4DC-18B2-0543-3D39-20C2158C0CA8}" dt="2020-12-15T07:13:43.649" v="208" actId="1076"/>
        <pc:sldMkLst>
          <pc:docMk/>
          <pc:sldMk cId="3362317894" sldId="372"/>
        </pc:sldMkLst>
        <pc:spChg chg="mod">
          <ac:chgData name="Thomas Uijtdewilligen" userId="S::t.uijtdewilligen@hoekschlyceum.nl::ef7a3cea-6a66-4513-bcc0-619dc1269eea" providerId="AD" clId="Web-{6C73A4DC-18B2-0543-3D39-20C2158C0CA8}" dt="2020-12-15T07:13:43.649" v="208" actId="1076"/>
          <ac:spMkLst>
            <pc:docMk/>
            <pc:sldMk cId="3362317894" sldId="372"/>
            <ac:spMk id="2" creationId="{7FB00DA4-4817-44EE-9443-983DE5F0A66B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3:16.539" v="196" actId="1076"/>
          <ac:spMkLst>
            <pc:docMk/>
            <pc:sldMk cId="3362317894" sldId="372"/>
            <ac:spMk id="3" creationId="{972D8AFF-81CB-48E2-BA75-2423A0F1C3D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4" creationId="{F3938686-6C8C-46BB-95EF-9464A8C4B4CD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5" creationId="{0A1A88B0-6EDB-46D1-8C1A-A8A3281D242B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12:49.039" v="179"/>
          <ac:spMkLst>
            <pc:docMk/>
            <pc:sldMk cId="3362317894" sldId="372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13:29.930" v="199" actId="1076"/>
          <ac:picMkLst>
            <pc:docMk/>
            <pc:sldMk cId="3362317894" sldId="372"/>
            <ac:picMk id="6" creationId="{EAC89328-35FB-477C-8FBB-37B4BC4CED54}"/>
          </ac:picMkLst>
        </pc:picChg>
      </pc:sldChg>
      <pc:sldChg chg="addSp delSp modSp new mod ord setBg">
        <pc:chgData name="Thomas Uijtdewilligen" userId="S::t.uijtdewilligen@hoekschlyceum.nl::ef7a3cea-6a66-4513-bcc0-619dc1269eea" providerId="AD" clId="Web-{6C73A4DC-18B2-0543-3D39-20C2158C0CA8}" dt="2020-12-15T07:09:08.473" v="14"/>
        <pc:sldMkLst>
          <pc:docMk/>
          <pc:sldMk cId="1085859216" sldId="373"/>
        </pc:sldMkLst>
        <pc:spChg chg="mod">
          <ac:chgData name="Thomas Uijtdewilligen" userId="S::t.uijtdewilligen@hoekschlyceum.nl::ef7a3cea-6a66-4513-bcc0-619dc1269eea" providerId="AD" clId="Web-{6C73A4DC-18B2-0543-3D39-20C2158C0CA8}" dt="2020-12-15T07:09:06.285" v="13" actId="1076"/>
          <ac:spMkLst>
            <pc:docMk/>
            <pc:sldMk cId="1085859216" sldId="373"/>
            <ac:spMk id="2" creationId="{1AEBC136-00F3-49EB-80D5-81737DE3A9B6}"/>
          </ac:spMkLst>
        </pc:spChg>
        <pc:spChg chg="del mod">
          <ac:chgData name="Thomas Uijtdewilligen" userId="S::t.uijtdewilligen@hoekschlyceum.nl::ef7a3cea-6a66-4513-bcc0-619dc1269eea" providerId="AD" clId="Web-{6C73A4DC-18B2-0543-3D39-20C2158C0CA8}" dt="2020-12-15T07:09:02.394" v="12"/>
          <ac:spMkLst>
            <pc:docMk/>
            <pc:sldMk cId="1085859216" sldId="373"/>
            <ac:spMk id="3" creationId="{1F4162F9-DB27-43C3-9B76-5CCFCDD78D63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4" creationId="{00CFBB1D-7528-4A43-AE98-DCD85F2F0C47}"/>
          </ac:spMkLst>
        </pc:spChg>
        <pc:spChg chg="mo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5" creationId="{EEEA01AC-398D-49A1-A649-A882B781F284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1" creationId="{C1DD1A8A-57D5-4A81-AD04-532B043C5611}"/>
          </ac:spMkLst>
        </pc:spChg>
        <pc:spChg chg="add">
          <ac:chgData name="Thomas Uijtdewilligen" userId="S::t.uijtdewilligen@hoekschlyceum.nl::ef7a3cea-6a66-4513-bcc0-619dc1269eea" providerId="AD" clId="Web-{6C73A4DC-18B2-0543-3D39-20C2158C0CA8}" dt="2020-12-15T07:08:53.285" v="4"/>
          <ac:spMkLst>
            <pc:docMk/>
            <pc:sldMk cId="1085859216" sldId="373"/>
            <ac:spMk id="13" creationId="{007891EC-4501-44ED-A8C8-B11B6DB767AB}"/>
          </ac:spMkLst>
        </pc:spChg>
        <pc:picChg chg="add mod ord">
          <ac:chgData name="Thomas Uijtdewilligen" userId="S::t.uijtdewilligen@hoekschlyceum.nl::ef7a3cea-6a66-4513-bcc0-619dc1269eea" providerId="AD" clId="Web-{6C73A4DC-18B2-0543-3D39-20C2158C0CA8}" dt="2020-12-15T07:08:53.285" v="4"/>
          <ac:picMkLst>
            <pc:docMk/>
            <pc:sldMk cId="1085859216" sldId="373"/>
            <ac:picMk id="6" creationId="{42A7E069-2846-4B9B-B511-E03F5B6E91D7}"/>
          </ac:picMkLst>
        </pc:picChg>
      </pc:sldChg>
    </pc:docChg>
  </pc:docChgLst>
  <pc:docChgLst>
    <pc:chgData name="Thomas Uijtdewilligen" userId="S::t.uijtdewilligen@hoekschlyceum.nl::ef7a3cea-6a66-4513-bcc0-619dc1269eea" providerId="AD" clId="Web-{52CF4EAE-7C4C-3D0D-426D-B42D006202A2}"/>
    <pc:docChg chg="addSld delSld modSld sldOrd">
      <pc:chgData name="Thomas Uijtdewilligen" userId="S::t.uijtdewilligen@hoekschlyceum.nl::ef7a3cea-6a66-4513-bcc0-619dc1269eea" providerId="AD" clId="Web-{52CF4EAE-7C4C-3D0D-426D-B42D006202A2}" dt="2021-01-04T08:20:04.573" v="862"/>
      <pc:docMkLst>
        <pc:docMk/>
      </pc:docMkLst>
      <pc:sldChg chg="modSp">
        <pc:chgData name="Thomas Uijtdewilligen" userId="S::t.uijtdewilligen@hoekschlyceum.nl::ef7a3cea-6a66-4513-bcc0-619dc1269eea" providerId="AD" clId="Web-{52CF4EAE-7C4C-3D0D-426D-B42D006202A2}" dt="2021-01-04T07:56:53.254" v="2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2CF4EAE-7C4C-3D0D-426D-B42D006202A2}" dt="2021-01-04T07:54:17.220" v="13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2CF4EAE-7C4C-3D0D-426D-B42D006202A2}" dt="2021-01-04T07:56:53.254" v="221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2CF4EAE-7C4C-3D0D-426D-B42D006202A2}" dt="2021-01-04T08:01:33.258" v="419" actId="20577"/>
        <pc:sldMkLst>
          <pc:docMk/>
          <pc:sldMk cId="2460140987" sldId="338"/>
        </pc:sldMkLst>
        <pc:spChg chg="mod">
          <ac:chgData name="Thomas Uijtdewilligen" userId="S::t.uijtdewilligen@hoekschlyceum.nl::ef7a3cea-6a66-4513-bcc0-619dc1269eea" providerId="AD" clId="Web-{52CF4EAE-7C4C-3D0D-426D-B42D006202A2}" dt="2021-01-04T08:01:33.258" v="419" actId="20577"/>
          <ac:spMkLst>
            <pc:docMk/>
            <pc:sldMk cId="2460140987" sldId="338"/>
            <ac:spMk id="3" creationId="{00000000-0000-0000-0000-000000000000}"/>
          </ac:spMkLst>
        </pc:spChg>
        <pc:graphicFrameChg chg="mod modGraphic">
          <ac:chgData name="Thomas Uijtdewilligen" userId="S::t.uijtdewilligen@hoekschlyceum.nl::ef7a3cea-6a66-4513-bcc0-619dc1269eea" providerId="AD" clId="Web-{52CF4EAE-7C4C-3D0D-426D-B42D006202A2}" dt="2021-01-04T08:00:16.069" v="277"/>
          <ac:graphicFrameMkLst>
            <pc:docMk/>
            <pc:sldMk cId="2460140987" sldId="338"/>
            <ac:graphicFrameMk id="5" creationId="{4BA52588-A236-4344-A3CD-8FC88D36B4B8}"/>
          </ac:graphicFrameMkLst>
        </pc:graphicFrameChg>
        <pc:picChg chg="mod ord">
          <ac:chgData name="Thomas Uijtdewilligen" userId="S::t.uijtdewilligen@hoekschlyceum.nl::ef7a3cea-6a66-4513-bcc0-619dc1269eea" providerId="AD" clId="Web-{52CF4EAE-7C4C-3D0D-426D-B42D006202A2}" dt="2021-01-04T08:00:49.539" v="287" actId="1076"/>
          <ac:picMkLst>
            <pc:docMk/>
            <pc:sldMk cId="2460140987" sldId="338"/>
            <ac:picMk id="6146" creationId="{EA60D6F8-12D3-499D-AA3E-D9295386F36F}"/>
          </ac:picMkLst>
        </pc:picChg>
      </pc:sldChg>
      <pc:sldChg chg="modSp">
        <pc:chgData name="Thomas Uijtdewilligen" userId="S::t.uijtdewilligen@hoekschlyceum.nl::ef7a3cea-6a66-4513-bcc0-619dc1269eea" providerId="AD" clId="Web-{52CF4EAE-7C4C-3D0D-426D-B42D006202A2}" dt="2021-01-04T07:57:13.582" v="227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2CF4EAE-7C4C-3D0D-426D-B42D006202A2}" dt="2021-01-04T07:57:13.582" v="227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52CF4EAE-7C4C-3D0D-426D-B42D006202A2}" dt="2021-01-04T07:53:13.110" v="2"/>
        <pc:sldMkLst>
          <pc:docMk/>
          <pc:sldMk cId="3074890765" sldId="356"/>
        </pc:sldMkLst>
      </pc:sldChg>
      <pc:sldChg chg="del">
        <pc:chgData name="Thomas Uijtdewilligen" userId="S::t.uijtdewilligen@hoekschlyceum.nl::ef7a3cea-6a66-4513-bcc0-619dc1269eea" providerId="AD" clId="Web-{52CF4EAE-7C4C-3D0D-426D-B42D006202A2}" dt="2021-01-04T07:53:17.375" v="3"/>
        <pc:sldMkLst>
          <pc:docMk/>
          <pc:sldMk cId="3038663691" sldId="359"/>
        </pc:sldMkLst>
      </pc:sldChg>
      <pc:sldChg chg="modSp add ord replId">
        <pc:chgData name="Thomas Uijtdewilligen" userId="S::t.uijtdewilligen@hoekschlyceum.nl::ef7a3cea-6a66-4513-bcc0-619dc1269eea" providerId="AD" clId="Web-{52CF4EAE-7C4C-3D0D-426D-B42D006202A2}" dt="2021-01-04T07:53:20.500" v="4" actId="20577"/>
        <pc:sldMkLst>
          <pc:docMk/>
          <pc:sldMk cId="653467976" sldId="374"/>
        </pc:sldMkLst>
        <pc:spChg chg="mod">
          <ac:chgData name="Thomas Uijtdewilligen" userId="S::t.uijtdewilligen@hoekschlyceum.nl::ef7a3cea-6a66-4513-bcc0-619dc1269eea" providerId="AD" clId="Web-{52CF4EAE-7C4C-3D0D-426D-B42D006202A2}" dt="2021-01-04T07:53:20.500" v="4" actId="20577"/>
          <ac:spMkLst>
            <pc:docMk/>
            <pc:sldMk cId="653467976" sldId="374"/>
            <ac:spMk id="2" creationId="{50B449F1-D80C-416A-9425-0E71636ADE33}"/>
          </ac:spMkLst>
        </pc:spChg>
      </pc:sldChg>
      <pc:sldChg chg="add ord replId">
        <pc:chgData name="Thomas Uijtdewilligen" userId="S::t.uijtdewilligen@hoekschlyceum.nl::ef7a3cea-6a66-4513-bcc0-619dc1269eea" providerId="AD" clId="Web-{52CF4EAE-7C4C-3D0D-426D-B42D006202A2}" dt="2021-01-04T07:53:38.110" v="8"/>
        <pc:sldMkLst>
          <pc:docMk/>
          <pc:sldMk cId="1061500478" sldId="375"/>
        </pc:sldMkLst>
      </pc:sldChg>
      <pc:sldChg chg="addSp delSp modSp new mod setBg">
        <pc:chgData name="Thomas Uijtdewilligen" userId="S::t.uijtdewilligen@hoekschlyceum.nl::ef7a3cea-6a66-4513-bcc0-619dc1269eea" providerId="AD" clId="Web-{52CF4EAE-7C4C-3D0D-426D-B42D006202A2}" dt="2021-01-04T08:07:58.998" v="453" actId="14100"/>
        <pc:sldMkLst>
          <pc:docMk/>
          <pc:sldMk cId="1146760852" sldId="376"/>
        </pc:sldMkLst>
        <pc:spChg chg="mo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2" creationId="{963F24D7-8FE3-4F82-A99C-8B18D08D082A}"/>
          </ac:spMkLst>
        </pc:spChg>
        <pc:spChg chg="mod ord">
          <ac:chgData name="Thomas Uijtdewilligen" userId="S::t.uijtdewilligen@hoekschlyceum.nl::ef7a3cea-6a66-4513-bcc0-619dc1269eea" providerId="AD" clId="Web-{52CF4EAE-7C4C-3D0D-426D-B42D006202A2}" dt="2021-01-04T08:07:07.497" v="440"/>
          <ac:spMkLst>
            <pc:docMk/>
            <pc:sldMk cId="1146760852" sldId="376"/>
            <ac:spMk id="3" creationId="{ACFA17E0-58A6-4046-9426-4B3798FEAD79}"/>
          </ac:spMkLst>
        </pc:spChg>
        <pc:spChg chg="add">
          <ac:chgData name="Thomas Uijtdewilligen" userId="S::t.uijtdewilligen@hoekschlyceum.nl::ef7a3cea-6a66-4513-bcc0-619dc1269eea" providerId="AD" clId="Web-{52CF4EAE-7C4C-3D0D-426D-B42D006202A2}" dt="2021-01-04T08:06:12.637" v="426"/>
          <ac:spMkLst>
            <pc:docMk/>
            <pc:sldMk cId="1146760852" sldId="376"/>
            <ac:spMk id="9" creationId="{42A4FC2C-047E-45A5-965D-8E1E3BF09BC6}"/>
          </ac:spMkLst>
        </pc:spChg>
        <pc:picChg chg="add del mod ord">
          <ac:chgData name="Thomas Uijtdewilligen" userId="S::t.uijtdewilligen@hoekschlyceum.nl::ef7a3cea-6a66-4513-bcc0-619dc1269eea" providerId="AD" clId="Web-{52CF4EAE-7C4C-3D0D-426D-B42D006202A2}" dt="2021-01-04T08:07:22.935" v="446"/>
          <ac:picMkLst>
            <pc:docMk/>
            <pc:sldMk cId="1146760852" sldId="376"/>
            <ac:picMk id="4" creationId="{8103BE28-A1BC-42C3-8D1F-4C288A7F40DA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33.748" v="447"/>
          <ac:picMkLst>
            <pc:docMk/>
            <pc:sldMk cId="1146760852" sldId="376"/>
            <ac:picMk id="5" creationId="{E751F4B3-758E-4CA0-9D13-ACBCD57E3F2F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07:58.998" v="453" actId="14100"/>
          <ac:picMkLst>
            <pc:docMk/>
            <pc:sldMk cId="1146760852" sldId="376"/>
            <ac:picMk id="6" creationId="{B70BC4DD-6DD9-4C98-89B7-C60B93127847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13:16.644" v="494" actId="1076"/>
        <pc:sldMkLst>
          <pc:docMk/>
          <pc:sldMk cId="873659958" sldId="377"/>
        </pc:sldMkLst>
        <pc:spChg chg="mod">
          <ac:chgData name="Thomas Uijtdewilligen" userId="S::t.uijtdewilligen@hoekschlyceum.nl::ef7a3cea-6a66-4513-bcc0-619dc1269eea" providerId="AD" clId="Web-{52CF4EAE-7C4C-3D0D-426D-B42D006202A2}" dt="2021-01-04T08:11:07.532" v="478" actId="1076"/>
          <ac:spMkLst>
            <pc:docMk/>
            <pc:sldMk cId="873659958" sldId="377"/>
            <ac:spMk id="2" creationId="{CC4843A1-EB22-45AD-8DF3-106E61B72E6D}"/>
          </ac:spMkLst>
        </pc:spChg>
        <pc:picChg chg="add del mod">
          <ac:chgData name="Thomas Uijtdewilligen" userId="S::t.uijtdewilligen@hoekschlyceum.nl::ef7a3cea-6a66-4513-bcc0-619dc1269eea" providerId="AD" clId="Web-{52CF4EAE-7C4C-3D0D-426D-B42D006202A2}" dt="2021-01-04T08:12:51.050" v="485"/>
          <ac:picMkLst>
            <pc:docMk/>
            <pc:sldMk cId="873659958" sldId="377"/>
            <ac:picMk id="6" creationId="{91B3DEF6-6844-4FF8-96E4-70FFA7E12AB3}"/>
          </ac:picMkLst>
        </pc:picChg>
        <pc:picChg chg="add mod">
          <ac:chgData name="Thomas Uijtdewilligen" userId="S::t.uijtdewilligen@hoekschlyceum.nl::ef7a3cea-6a66-4513-bcc0-619dc1269eea" providerId="AD" clId="Web-{52CF4EAE-7C4C-3D0D-426D-B42D006202A2}" dt="2021-01-04T08:13:16.644" v="494" actId="1076"/>
          <ac:picMkLst>
            <pc:docMk/>
            <pc:sldMk cId="873659958" sldId="377"/>
            <ac:picMk id="7" creationId="{2968F3A0-2CDA-4CE1-87DA-0FA9C06E657F}"/>
          </ac:picMkLst>
        </pc:picChg>
      </pc:sldChg>
      <pc:sldChg chg="addSp delSp modSp new">
        <pc:chgData name="Thomas Uijtdewilligen" userId="S::t.uijtdewilligen@hoekschlyceum.nl::ef7a3cea-6a66-4513-bcc0-619dc1269eea" providerId="AD" clId="Web-{52CF4EAE-7C4C-3D0D-426D-B42D006202A2}" dt="2021-01-04T08:20:04.573" v="862"/>
        <pc:sldMkLst>
          <pc:docMk/>
          <pc:sldMk cId="4281347689" sldId="378"/>
        </pc:sldMkLst>
        <pc:spChg chg="mod">
          <ac:chgData name="Thomas Uijtdewilligen" userId="S::t.uijtdewilligen@hoekschlyceum.nl::ef7a3cea-6a66-4513-bcc0-619dc1269eea" providerId="AD" clId="Web-{52CF4EAE-7C4C-3D0D-426D-B42D006202A2}" dt="2021-01-04T08:16:58.178" v="556" actId="14100"/>
          <ac:spMkLst>
            <pc:docMk/>
            <pc:sldMk cId="4281347689" sldId="378"/>
            <ac:spMk id="2" creationId="{1B4C15AE-3660-4CCD-AD08-309E314F4DEB}"/>
          </ac:spMkLst>
        </pc:spChg>
        <pc:spChg chg="del">
          <ac:chgData name="Thomas Uijtdewilligen" userId="S::t.uijtdewilligen@hoekschlyceum.nl::ef7a3cea-6a66-4513-bcc0-619dc1269eea" providerId="AD" clId="Web-{52CF4EAE-7C4C-3D0D-426D-B42D006202A2}" dt="2021-01-04T08:16:16.662" v="536"/>
          <ac:spMkLst>
            <pc:docMk/>
            <pc:sldMk cId="4281347689" sldId="378"/>
            <ac:spMk id="3" creationId="{E0B795BB-2746-4C05-99DA-5A59D6167D92}"/>
          </ac:spMkLst>
        </pc:spChg>
        <pc:spChg chg="add del mod">
          <ac:chgData name="Thomas Uijtdewilligen" userId="S::t.uijtdewilligen@hoekschlyceum.nl::ef7a3cea-6a66-4513-bcc0-619dc1269eea" providerId="AD" clId="Web-{52CF4EAE-7C4C-3D0D-426D-B42D006202A2}" dt="2021-01-04T08:17:28.241" v="565"/>
          <ac:spMkLst>
            <pc:docMk/>
            <pc:sldMk cId="4281347689" sldId="378"/>
            <ac:spMk id="7" creationId="{79BE7C76-0B53-442A-95A2-8EB52DCFAB66}"/>
          </ac:spMkLst>
        </pc:spChg>
        <pc:graphicFrameChg chg="add mod modGraphic">
          <ac:chgData name="Thomas Uijtdewilligen" userId="S::t.uijtdewilligen@hoekschlyceum.nl::ef7a3cea-6a66-4513-bcc0-619dc1269eea" providerId="AD" clId="Web-{52CF4EAE-7C4C-3D0D-426D-B42D006202A2}" dt="2021-01-04T08:20:04.573" v="862"/>
          <ac:graphicFrameMkLst>
            <pc:docMk/>
            <pc:sldMk cId="4281347689" sldId="378"/>
            <ac:graphicFrameMk id="8" creationId="{21A0F4E7-E32A-480C-9E0E-6BCEABBA5A20}"/>
          </ac:graphicFrameMkLst>
        </pc:graphicFrameChg>
        <pc:picChg chg="add mod ord">
          <ac:chgData name="Thomas Uijtdewilligen" userId="S::t.uijtdewilligen@hoekschlyceum.nl::ef7a3cea-6a66-4513-bcc0-619dc1269eea" providerId="AD" clId="Web-{52CF4EAE-7C4C-3D0D-426D-B42D006202A2}" dt="2021-01-04T08:16:39.600" v="542" actId="1076"/>
          <ac:picMkLst>
            <pc:docMk/>
            <pc:sldMk cId="4281347689" sldId="378"/>
            <ac:picMk id="6" creationId="{FD87F9EA-C44B-4D74-8C84-FD2B78401E48}"/>
          </ac:picMkLst>
        </pc:picChg>
      </pc:sldChg>
    </pc:docChg>
  </pc:docChgLst>
  <pc:docChgLst>
    <pc:chgData name="Thomas Uijtdewilligen" userId="S::t.uijtdewilligen@hoekschlyceum.nl::ef7a3cea-6a66-4513-bcc0-619dc1269eea" providerId="AD" clId="Web-{43D832BB-A5F5-3586-174D-CE451369AEA3}"/>
    <pc:docChg chg="addSld delSld modSld">
      <pc:chgData name="Thomas Uijtdewilligen" userId="S::t.uijtdewilligen@hoekschlyceum.nl::ef7a3cea-6a66-4513-bcc0-619dc1269eea" providerId="AD" clId="Web-{43D832BB-A5F5-3586-174D-CE451369AEA3}" dt="2021-01-06T08:25:06.272" v="497"/>
      <pc:docMkLst>
        <pc:docMk/>
      </pc:docMkLst>
      <pc:sldChg chg="modSp">
        <pc:chgData name="Thomas Uijtdewilligen" userId="S::t.uijtdewilligen@hoekschlyceum.nl::ef7a3cea-6a66-4513-bcc0-619dc1269eea" providerId="AD" clId="Web-{43D832BB-A5F5-3586-174D-CE451369AEA3}" dt="2021-01-06T08:10:53.862" v="37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43D832BB-A5F5-3586-174D-CE451369AEA3}" dt="2021-01-06T08:10:53.862" v="37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05:33.323" v="3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3:42.490" v="21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43D832BB-A5F5-3586-174D-CE451369AEA3}" dt="2021-01-06T08:13:42.490" v="21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1:11.159" v="45"/>
        <pc:sldMkLst>
          <pc:docMk/>
          <pc:sldMk cId="2704964375" sldId="308"/>
        </pc:sldMkLst>
      </pc:sldChg>
      <pc:sldChg chg="addSp modSp">
        <pc:chgData name="Thomas Uijtdewilligen" userId="S::t.uijtdewilligen@hoekschlyceum.nl::ef7a3cea-6a66-4513-bcc0-619dc1269eea" providerId="AD" clId="Web-{43D832BB-A5F5-3586-174D-CE451369AEA3}" dt="2021-01-06T08:19:11.701" v="471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43D832BB-A5F5-3586-174D-CE451369AEA3}" dt="2021-01-06T08:12:59.568" v="20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2:55.599" v="201" actId="20577"/>
          <ac:spMkLst>
            <pc:docMk/>
            <pc:sldMk cId="387555519" sldId="323"/>
            <ac:spMk id="3" creationId="{A0A965C2-42BF-470D-9F74-57ACDFE67756}"/>
          </ac:spMkLst>
        </pc:spChg>
        <pc:spChg chg="add mod">
          <ac:chgData name="Thomas Uijtdewilligen" userId="S::t.uijtdewilligen@hoekschlyceum.nl::ef7a3cea-6a66-4513-bcc0-619dc1269eea" providerId="AD" clId="Web-{43D832BB-A5F5-3586-174D-CE451369AEA3}" dt="2021-01-06T08:19:11.701" v="471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8:41.232" v="454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43D832BB-A5F5-3586-174D-CE451369AEA3}" dt="2021-01-06T08:11:32.112" v="5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41.232" v="454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43D832BB-A5F5-3586-174D-CE451369AEA3}" dt="2021-01-06T08:11:24.550" v="54" actId="20577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43D832BB-A5F5-3586-174D-CE451369AEA3}" dt="2021-01-06T08:11:24.550" v="54" actId="20577"/>
          <ac:spMkLst>
            <pc:docMk/>
            <pc:sldMk cId="1228842930" sldId="350"/>
            <ac:spMk id="14" creationId="{C30E8322-6DFB-49E0-A8DC-F953B773BB68}"/>
          </ac:spMkLst>
        </pc:spChg>
      </pc:sldChg>
      <pc:sldChg chg="modSp add del">
        <pc:chgData name="Thomas Uijtdewilligen" userId="S::t.uijtdewilligen@hoekschlyceum.nl::ef7a3cea-6a66-4513-bcc0-619dc1269eea" providerId="AD" clId="Web-{43D832BB-A5F5-3586-174D-CE451369AEA3}" dt="2021-01-06T08:20:05.655" v="495" actId="20577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43D832BB-A5F5-3586-174D-CE451369AEA3}" dt="2021-01-06T08:20:05.655" v="495" actId="20577"/>
          <ac:spMkLst>
            <pc:docMk/>
            <pc:sldMk cId="1820762296" sldId="353"/>
            <ac:spMk id="2" creationId="{50B449F1-D80C-416A-9425-0E71636ADE33}"/>
          </ac:spMkLst>
        </pc:spChg>
        <pc:picChg chg="mod">
          <ac:chgData name="Thomas Uijtdewilligen" userId="S::t.uijtdewilligen@hoekschlyceum.nl::ef7a3cea-6a66-4513-bcc0-619dc1269eea" providerId="AD" clId="Web-{43D832BB-A5F5-3586-174D-CE451369AEA3}" dt="2021-01-06T08:20:03.233" v="494" actId="14100"/>
          <ac:picMkLst>
            <pc:docMk/>
            <pc:sldMk cId="1820762296" sldId="353"/>
            <ac:picMk id="8" creationId="{C4EE6334-B79F-48FB-92F4-3A4DC9A50553}"/>
          </ac:picMkLst>
        </pc:picChg>
      </pc:sldChg>
      <pc:sldChg chg="modSp">
        <pc:chgData name="Thomas Uijtdewilligen" userId="S::t.uijtdewilligen@hoekschlyceum.nl::ef7a3cea-6a66-4513-bcc0-619dc1269eea" providerId="AD" clId="Web-{43D832BB-A5F5-3586-174D-CE451369AEA3}" dt="2021-01-06T08:13:55.100" v="238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43D832BB-A5F5-3586-174D-CE451369AEA3}" dt="2021-01-06T08:13:55.100" v="238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add del">
        <pc:chgData name="Thomas Uijtdewilligen" userId="S::t.uijtdewilligen@hoekschlyceum.nl::ef7a3cea-6a66-4513-bcc0-619dc1269eea" providerId="AD" clId="Web-{43D832BB-A5F5-3586-174D-CE451369AEA3}" dt="2021-01-06T08:13:17.724" v="211"/>
        <pc:sldMkLst>
          <pc:docMk/>
          <pc:sldMk cId="1355366387" sldId="361"/>
        </pc:sldMkLst>
      </pc:sldChg>
      <pc:sldChg chg="modSp">
        <pc:chgData name="Thomas Uijtdewilligen" userId="S::t.uijtdewilligen@hoekschlyceum.nl::ef7a3cea-6a66-4513-bcc0-619dc1269eea" providerId="AD" clId="Web-{43D832BB-A5F5-3586-174D-CE451369AEA3}" dt="2021-01-06T08:11:07.081" v="43" actId="20577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43D832BB-A5F5-3586-174D-CE451369AEA3}" dt="2021-01-06T08:11:07.081" v="43" actId="20577"/>
          <ac:spMkLst>
            <pc:docMk/>
            <pc:sldMk cId="2056564879" sldId="362"/>
            <ac:spMk id="3" creationId="{D43DA3E4-706C-424D-B088-58E48561058D}"/>
          </ac:spMkLst>
        </pc:spChg>
      </pc:sldChg>
      <pc:sldChg chg="del">
        <pc:chgData name="Thomas Uijtdewilligen" userId="S::t.uijtdewilligen@hoekschlyceum.nl::ef7a3cea-6a66-4513-bcc0-619dc1269eea" providerId="AD" clId="Web-{43D832BB-A5F5-3586-174D-CE451369AEA3}" dt="2021-01-06T08:13:20.271" v="212"/>
        <pc:sldMkLst>
          <pc:docMk/>
          <pc:sldMk cId="4233983958" sldId="367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2.381" v="213"/>
        <pc:sldMkLst>
          <pc:docMk/>
          <pc:sldMk cId="2596797864" sldId="368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4.396" v="214"/>
        <pc:sldMkLst>
          <pc:docMk/>
          <pc:sldMk cId="3005457500" sldId="369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6.974" v="215"/>
        <pc:sldMkLst>
          <pc:docMk/>
          <pc:sldMk cId="2182174359" sldId="370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13:29.428" v="216"/>
        <pc:sldMkLst>
          <pc:docMk/>
          <pc:sldMk cId="491572781" sldId="371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8.307" v="1"/>
        <pc:sldMkLst>
          <pc:docMk/>
          <pc:sldMk cId="3362317894" sldId="372"/>
        </pc:sldMkLst>
      </pc:sldChg>
      <pc:sldChg chg="del">
        <pc:chgData name="Thomas Uijtdewilligen" userId="S::t.uijtdewilligen@hoekschlyceum.nl::ef7a3cea-6a66-4513-bcc0-619dc1269eea" providerId="AD" clId="Web-{43D832BB-A5F5-3586-174D-CE451369AEA3}" dt="2021-01-06T08:05:15.229" v="0"/>
        <pc:sldMkLst>
          <pc:docMk/>
          <pc:sldMk cId="1085859216" sldId="373"/>
        </pc:sldMkLst>
      </pc:sldChg>
      <pc:sldChg chg="modSp new">
        <pc:chgData name="Thomas Uijtdewilligen" userId="S::t.uijtdewilligen@hoekschlyceum.nl::ef7a3cea-6a66-4513-bcc0-619dc1269eea" providerId="AD" clId="Web-{43D832BB-A5F5-3586-174D-CE451369AEA3}" dt="2021-01-06T08:18:20.700" v="44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43D832BB-A5F5-3586-174D-CE451369AEA3}" dt="2021-01-06T08:14:12.179" v="247" actId="1076"/>
          <ac:spMkLst>
            <pc:docMk/>
            <pc:sldMk cId="2462438732" sldId="379"/>
            <ac:spMk id="2" creationId="{3072743E-7274-4DF4-908E-58C7346B1BE2}"/>
          </ac:spMkLst>
        </pc:spChg>
        <pc:spChg chg="mod">
          <ac:chgData name="Thomas Uijtdewilligen" userId="S::t.uijtdewilligen@hoekschlyceum.nl::ef7a3cea-6a66-4513-bcc0-619dc1269eea" providerId="AD" clId="Web-{43D832BB-A5F5-3586-174D-CE451369AEA3}" dt="2021-01-06T08:18:20.700" v="44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addSp delSp modSp new">
        <pc:chgData name="Thomas Uijtdewilligen" userId="S::t.uijtdewilligen@hoekschlyceum.nl::ef7a3cea-6a66-4513-bcc0-619dc1269eea" providerId="AD" clId="Web-{43D832BB-A5F5-3586-174D-CE451369AEA3}" dt="2021-01-06T08:25:06.272" v="497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43D832BB-A5F5-3586-174D-CE451369AEA3}" dt="2021-01-06T08:19:53.718" v="491" actId="20577"/>
          <ac:spMkLst>
            <pc:docMk/>
            <pc:sldMk cId="1981053606" sldId="380"/>
            <ac:spMk id="2" creationId="{869E5361-09AB-447A-A39D-FD7D50CF5417}"/>
          </ac:spMkLst>
        </pc:spChg>
        <pc:spChg chg="del">
          <ac:chgData name="Thomas Uijtdewilligen" userId="S::t.uijtdewilligen@hoekschlyceum.nl::ef7a3cea-6a66-4513-bcc0-619dc1269eea" providerId="AD" clId="Web-{43D832BB-A5F5-3586-174D-CE451369AEA3}" dt="2021-01-06T08:25:06.272" v="497"/>
          <ac:spMkLst>
            <pc:docMk/>
            <pc:sldMk cId="1981053606" sldId="380"/>
            <ac:spMk id="3" creationId="{30DD43F6-1759-49FB-B36A-4F4C257C01B7}"/>
          </ac:spMkLst>
        </pc:spChg>
        <pc:picChg chg="add mod ord">
          <ac:chgData name="Thomas Uijtdewilligen" userId="S::t.uijtdewilligen@hoekschlyceum.nl::ef7a3cea-6a66-4513-bcc0-619dc1269eea" providerId="AD" clId="Web-{43D832BB-A5F5-3586-174D-CE451369AEA3}" dt="2021-01-06T08:25:06.272" v="497"/>
          <ac:picMkLst>
            <pc:docMk/>
            <pc:sldMk cId="1981053606" sldId="380"/>
            <ac:picMk id="6" creationId="{6BDDDBF3-835C-4C3B-A779-F7DD4FF51D00}"/>
          </ac:picMkLst>
        </pc:picChg>
      </pc:sldChg>
    </pc:docChg>
  </pc:docChgLst>
  <pc:docChgLst>
    <pc:chgData name="Thomas Uijtdewilligen" userId="S::t.uijtdewilligen@hoekschlyceum.nl::ef7a3cea-6a66-4513-bcc0-619dc1269eea" providerId="AD" clId="Web-{512D796C-F577-A40D-990A-64722B6A4C99}"/>
    <pc:docChg chg="modSld">
      <pc:chgData name="Thomas Uijtdewilligen" userId="S::t.uijtdewilligen@hoekschlyceum.nl::ef7a3cea-6a66-4513-bcc0-619dc1269eea" providerId="AD" clId="Web-{512D796C-F577-A40D-990A-64722B6A4C99}" dt="2021-01-12T07:44:27.443" v="23" actId="20577"/>
      <pc:docMkLst>
        <pc:docMk/>
      </pc:docMkLst>
      <pc:sldChg chg="modSp">
        <pc:chgData name="Thomas Uijtdewilligen" userId="S::t.uijtdewilligen@hoekschlyceum.nl::ef7a3cea-6a66-4513-bcc0-619dc1269eea" providerId="AD" clId="Web-{512D796C-F577-A40D-990A-64722B6A4C99}" dt="2021-01-12T07:44:27.443" v="2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12D796C-F577-A40D-990A-64722B6A4C99}" dt="2021-01-12T07:44:27.443" v="23" actId="20577"/>
          <ac:spMkLst>
            <pc:docMk/>
            <pc:sldMk cId="387555519" sldId="323"/>
            <ac:spMk id="6" creationId="{CAE48450-CF82-41E3-AFD3-277DFAA2D54C}"/>
          </ac:spMkLst>
        </pc:spChg>
      </pc:sldChg>
    </pc:docChg>
  </pc:docChgLst>
  <pc:docChgLst>
    <pc:chgData name="Thomas Uijtdewilligen" userId="S::t.uijtdewilligen@hoekschlyceum.nl::ef7a3cea-6a66-4513-bcc0-619dc1269eea" providerId="AD" clId="Web-{5D408EB4-B383-425E-520E-3E665339E8B8}"/>
    <pc:docChg chg="addSld modSld">
      <pc:chgData name="Thomas Uijtdewilligen" userId="S::t.uijtdewilligen@hoekschlyceum.nl::ef7a3cea-6a66-4513-bcc0-619dc1269eea" providerId="AD" clId="Web-{5D408EB4-B383-425E-520E-3E665339E8B8}" dt="2021-01-06T08:50:57.596" v="428" actId="1076"/>
      <pc:docMkLst>
        <pc:docMk/>
      </pc:docMkLst>
      <pc:sldChg chg="addSp modSp">
        <pc:chgData name="Thomas Uijtdewilligen" userId="S::t.uijtdewilligen@hoekschlyceum.nl::ef7a3cea-6a66-4513-bcc0-619dc1269eea" providerId="AD" clId="Web-{5D408EB4-B383-425E-520E-3E665339E8B8}" dt="2021-01-06T08:34:55.615" v="65" actId="1076"/>
        <pc:sldMkLst>
          <pc:docMk/>
          <pc:sldMk cId="1981053606" sldId="380"/>
        </pc:sldMkLst>
        <pc:spChg chg="mod">
          <ac:chgData name="Thomas Uijtdewilligen" userId="S::t.uijtdewilligen@hoekschlyceum.nl::ef7a3cea-6a66-4513-bcc0-619dc1269eea" providerId="AD" clId="Web-{5D408EB4-B383-425E-520E-3E665339E8B8}" dt="2021-01-06T08:34:14.239" v="43" actId="14100"/>
          <ac:spMkLst>
            <pc:docMk/>
            <pc:sldMk cId="1981053606" sldId="380"/>
            <ac:spMk id="2" creationId="{869E5361-09AB-447A-A39D-FD7D50CF5417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34:55.615" v="65" actId="1076"/>
          <ac:spMkLst>
            <pc:docMk/>
            <pc:sldMk cId="1981053606" sldId="380"/>
            <ac:spMk id="9" creationId="{C2B7D9D3-34E6-4D24-8566-4524C28E11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3:36.661" v="38" actId="14100"/>
          <ac:picMkLst>
            <pc:docMk/>
            <pc:sldMk cId="1981053606" sldId="380"/>
            <ac:picMk id="3" creationId="{8F4BEDAE-CE0D-4E0F-ABC0-7AC7486020BB}"/>
          </ac:picMkLst>
        </pc:picChg>
        <pc:picChg chg="mod">
          <ac:chgData name="Thomas Uijtdewilligen" userId="S::t.uijtdewilligen@hoekschlyceum.nl::ef7a3cea-6a66-4513-bcc0-619dc1269eea" providerId="AD" clId="Web-{5D408EB4-B383-425E-520E-3E665339E8B8}" dt="2021-01-06T08:33:13.754" v="31" actId="1076"/>
          <ac:picMkLst>
            <pc:docMk/>
            <pc:sldMk cId="1981053606" sldId="380"/>
            <ac:picMk id="6" creationId="{6BDDDBF3-835C-4C3B-A779-F7DD4FF51D0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34:04.942" v="42" actId="14100"/>
          <ac:picMkLst>
            <pc:docMk/>
            <pc:sldMk cId="1981053606" sldId="380"/>
            <ac:picMk id="7" creationId="{7347F36F-B4C1-4F8F-A30E-7E6ED7FA3247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42:35.387" v="326" actId="1076"/>
        <pc:sldMkLst>
          <pc:docMk/>
          <pc:sldMk cId="2917760608" sldId="381"/>
        </pc:sldMkLst>
        <pc:spChg chg="mod">
          <ac:chgData name="Thomas Uijtdewilligen" userId="S::t.uijtdewilligen@hoekschlyceum.nl::ef7a3cea-6a66-4513-bcc0-619dc1269eea" providerId="AD" clId="Web-{5D408EB4-B383-425E-520E-3E665339E8B8}" dt="2021-01-06T08:39:17.962" v="167" actId="20577"/>
          <ac:spMkLst>
            <pc:docMk/>
            <pc:sldMk cId="2917760608" sldId="381"/>
            <ac:spMk id="2" creationId="{2BF56D2A-DF7A-40A8-A455-C7CE187A4277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0:04.947" v="202" actId="20577"/>
          <ac:spMkLst>
            <pc:docMk/>
            <pc:sldMk cId="2917760608" sldId="381"/>
            <ac:spMk id="3" creationId="{67B7563E-457C-4382-9D2E-9DFA85B81D94}"/>
          </ac:spMkLst>
        </pc:spChg>
        <pc:spChg chg="add mod">
          <ac:chgData name="Thomas Uijtdewilligen" userId="S::t.uijtdewilligen@hoekschlyceum.nl::ef7a3cea-6a66-4513-bcc0-619dc1269eea" providerId="AD" clId="Web-{5D408EB4-B383-425E-520E-3E665339E8B8}" dt="2021-01-06T08:42:26.246" v="324" actId="14100"/>
          <ac:spMkLst>
            <pc:docMk/>
            <pc:sldMk cId="2917760608" sldId="381"/>
            <ac:spMk id="9" creationId="{C47B82D9-CB1B-47A5-81D8-9BE21CF6E865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42:35.387" v="326" actId="1076"/>
          <ac:picMkLst>
            <pc:docMk/>
            <pc:sldMk cId="2917760608" sldId="381"/>
            <ac:picMk id="7" creationId="{C7A6BC41-BE1F-493C-9ABC-F1CE2D9A63F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2:28.402" v="325" actId="1076"/>
          <ac:picMkLst>
            <pc:docMk/>
            <pc:sldMk cId="2917760608" sldId="381"/>
            <ac:picMk id="8" creationId="{08FCBD7D-2AF5-4D35-ADDC-BD437DDD4691}"/>
          </ac:picMkLst>
        </pc:picChg>
      </pc:sldChg>
      <pc:sldChg chg="addSp delSp modSp new">
        <pc:chgData name="Thomas Uijtdewilligen" userId="S::t.uijtdewilligen@hoekschlyceum.nl::ef7a3cea-6a66-4513-bcc0-619dc1269eea" providerId="AD" clId="Web-{5D408EB4-B383-425E-520E-3E665339E8B8}" dt="2021-01-06T08:47:58.157" v="369" actId="14100"/>
        <pc:sldMkLst>
          <pc:docMk/>
          <pc:sldMk cId="1726593596" sldId="382"/>
        </pc:sldMkLst>
        <pc:spChg chg="mod">
          <ac:chgData name="Thomas Uijtdewilligen" userId="S::t.uijtdewilligen@hoekschlyceum.nl::ef7a3cea-6a66-4513-bcc0-619dc1269eea" providerId="AD" clId="Web-{5D408EB4-B383-425E-520E-3E665339E8B8}" dt="2021-01-06T08:37:17.601" v="80" actId="1076"/>
          <ac:spMkLst>
            <pc:docMk/>
            <pc:sldMk cId="1726593596" sldId="382"/>
            <ac:spMk id="2" creationId="{6A34B188-3443-41EC-B1E0-CDC395EA5C1C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3:32.325" v="354" actId="1076"/>
          <ac:spMkLst>
            <pc:docMk/>
            <pc:sldMk cId="1726593596" sldId="382"/>
            <ac:spMk id="3" creationId="{4D8E7D14-51B7-401D-9479-97D485CF6E5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7:54.617" v="93" actId="1076"/>
          <ac:picMkLst>
            <pc:docMk/>
            <pc:sldMk cId="1726593596" sldId="382"/>
            <ac:picMk id="7" creationId="{EAE615D7-CC63-42C5-8769-D5FCCDB0B19E}"/>
          </ac:picMkLst>
        </pc:picChg>
        <pc:picChg chg="add del mod">
          <ac:chgData name="Thomas Uijtdewilligen" userId="S::t.uijtdewilligen@hoekschlyceum.nl::ef7a3cea-6a66-4513-bcc0-619dc1269eea" providerId="AD" clId="Web-{5D408EB4-B383-425E-520E-3E665339E8B8}" dt="2021-01-06T08:45:07.560" v="358"/>
          <ac:picMkLst>
            <pc:docMk/>
            <pc:sldMk cId="1726593596" sldId="382"/>
            <ac:picMk id="8" creationId="{A5CDE258-0B3E-48F6-AA71-068FB9E0EECB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13.422" v="362" actId="1076"/>
          <ac:picMkLst>
            <pc:docMk/>
            <pc:sldMk cId="1726593596" sldId="382"/>
            <ac:picMk id="9" creationId="{D2500B55-03DF-4CA5-9820-1704360ED5F0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157" v="369" actId="14100"/>
          <ac:picMkLst>
            <pc:docMk/>
            <pc:sldMk cId="1726593596" sldId="382"/>
            <ac:picMk id="10" creationId="{F9133D38-D474-4391-8B4F-733775606A5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7:58.094" v="368" actId="1076"/>
          <ac:picMkLst>
            <pc:docMk/>
            <pc:sldMk cId="1726593596" sldId="382"/>
            <ac:picMk id="11" creationId="{20B14F7B-0B78-46F6-B1A6-72C470B978EE}"/>
          </ac:picMkLst>
        </pc:picChg>
      </pc:sldChg>
      <pc:sldChg chg="addSp modSp new">
        <pc:chgData name="Thomas Uijtdewilligen" userId="S::t.uijtdewilligen@hoekschlyceum.nl::ef7a3cea-6a66-4513-bcc0-619dc1269eea" providerId="AD" clId="Web-{5D408EB4-B383-425E-520E-3E665339E8B8}" dt="2021-01-06T08:50:57.596" v="428" actId="1076"/>
        <pc:sldMkLst>
          <pc:docMk/>
          <pc:sldMk cId="3474420616" sldId="383"/>
        </pc:sldMkLst>
        <pc:spChg chg="mod">
          <ac:chgData name="Thomas Uijtdewilligen" userId="S::t.uijtdewilligen@hoekschlyceum.nl::ef7a3cea-6a66-4513-bcc0-619dc1269eea" providerId="AD" clId="Web-{5D408EB4-B383-425E-520E-3E665339E8B8}" dt="2021-01-06T08:37:32.398" v="87" actId="1076"/>
          <ac:spMkLst>
            <pc:docMk/>
            <pc:sldMk cId="3474420616" sldId="383"/>
            <ac:spMk id="2" creationId="{4C44357A-FAB2-48A2-AD6C-0570B6AC4AE3}"/>
          </ac:spMkLst>
        </pc:spChg>
        <pc:spChg chg="mod">
          <ac:chgData name="Thomas Uijtdewilligen" userId="S::t.uijtdewilligen@hoekschlyceum.nl::ef7a3cea-6a66-4513-bcc0-619dc1269eea" providerId="AD" clId="Web-{5D408EB4-B383-425E-520E-3E665339E8B8}" dt="2021-01-06T08:49:15.720" v="417" actId="1076"/>
          <ac:spMkLst>
            <pc:docMk/>
            <pc:sldMk cId="3474420616" sldId="383"/>
            <ac:spMk id="3" creationId="{6E2D25EB-AF27-4836-B182-5E47D42C5BEF}"/>
          </ac:spMkLst>
        </pc:spChg>
        <pc:picChg chg="add mod">
          <ac:chgData name="Thomas Uijtdewilligen" userId="S::t.uijtdewilligen@hoekschlyceum.nl::ef7a3cea-6a66-4513-bcc0-619dc1269eea" providerId="AD" clId="Web-{5D408EB4-B383-425E-520E-3E665339E8B8}" dt="2021-01-06T08:38:06.117" v="97" actId="1076"/>
          <ac:picMkLst>
            <pc:docMk/>
            <pc:sldMk cId="3474420616" sldId="383"/>
            <ac:picMk id="7" creationId="{0B917297-C7F2-4A74-B08A-C91CF5CD57D1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49:38.658" v="421" actId="1076"/>
          <ac:picMkLst>
            <pc:docMk/>
            <pc:sldMk cId="3474420616" sldId="383"/>
            <ac:picMk id="8" creationId="{547141AD-3805-4171-BD2A-E55A2C1DF1D7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10.174" v="425" actId="1076"/>
          <ac:picMkLst>
            <pc:docMk/>
            <pc:sldMk cId="3474420616" sldId="383"/>
            <ac:picMk id="9" creationId="{08607734-6296-4739-863D-DA2A07EF57EC}"/>
          </ac:picMkLst>
        </pc:picChg>
        <pc:picChg chg="add mod">
          <ac:chgData name="Thomas Uijtdewilligen" userId="S::t.uijtdewilligen@hoekschlyceum.nl::ef7a3cea-6a66-4513-bcc0-619dc1269eea" providerId="AD" clId="Web-{5D408EB4-B383-425E-520E-3E665339E8B8}" dt="2021-01-06T08:50:57.596" v="428" actId="1076"/>
          <ac:picMkLst>
            <pc:docMk/>
            <pc:sldMk cId="3474420616" sldId="383"/>
            <ac:picMk id="10" creationId="{DD94B917-0A31-4F32-95B1-51D6FB234494}"/>
          </ac:picMkLst>
        </pc:picChg>
      </pc:sldChg>
    </pc:docChg>
  </pc:docChgLst>
  <pc:docChgLst>
    <pc:chgData name="Thomas Uijtdewilligen" userId="S::t.uijtdewilligen@hoekschlyceum.nl::ef7a3cea-6a66-4513-bcc0-619dc1269eea" providerId="AD" clId="Web-{F5E4BAF5-AED1-C711-2330-2AC58429B541}"/>
    <pc:docChg chg="addSld delSld modSld sldOrd">
      <pc:chgData name="Thomas Uijtdewilligen" userId="S::t.uijtdewilligen@hoekschlyceum.nl::ef7a3cea-6a66-4513-bcc0-619dc1269eea" providerId="AD" clId="Web-{F5E4BAF5-AED1-C711-2330-2AC58429B541}" dt="2021-01-11T14:57:59.481" v="1327" actId="20577"/>
      <pc:docMkLst>
        <pc:docMk/>
      </pc:docMkLst>
      <pc:sldChg chg="modSp">
        <pc:chgData name="Thomas Uijtdewilligen" userId="S::t.uijtdewilligen@hoekschlyceum.nl::ef7a3cea-6a66-4513-bcc0-619dc1269eea" providerId="AD" clId="Web-{F5E4BAF5-AED1-C711-2330-2AC58429B541}" dt="2021-01-11T14:57:07.324" v="126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5E4BAF5-AED1-C711-2330-2AC58429B541}" dt="2021-01-11T14:57:07.324" v="126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1:30.022" v="1076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F5E4BAF5-AED1-C711-2330-2AC58429B541}" dt="2021-01-11T14:51:30.022" v="1076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9:59.324" v="554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F5E4BAF5-AED1-C711-2330-2AC58429B541}" dt="2021-01-11T14:36:44.603" v="127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39:59.324" v="554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36:34.477" v="120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F5E4BAF5-AED1-C711-2330-2AC58429B541}" dt="2021-01-11T14:36:34.477" v="120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F5E4BAF5-AED1-C711-2330-2AC58429B541}" dt="2021-01-11T14:57:38.590" v="1276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F5E4BAF5-AED1-C711-2330-2AC58429B541}" dt="2021-01-11T14:57:38.590" v="1276" actId="20577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57:34.137" v="1267" actId="20577"/>
          <ac:spMkLst>
            <pc:docMk/>
            <pc:sldMk cId="796811259" sldId="332"/>
            <ac:spMk id="3" creationId="{03D40C51-A133-4437-B089-A405A825D0F8}"/>
          </ac:spMkLst>
        </pc:spChg>
      </pc:sldChg>
      <pc:sldChg chg="modSp add del">
        <pc:chgData name="Thomas Uijtdewilligen" userId="S::t.uijtdewilligen@hoekschlyceum.nl::ef7a3cea-6a66-4513-bcc0-619dc1269eea" providerId="AD" clId="Web-{F5E4BAF5-AED1-C711-2330-2AC58429B541}" dt="2021-01-11T14:55:42.979" v="1213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F5E4BAF5-AED1-C711-2330-2AC58429B541}" dt="2021-01-11T14:55:42.979" v="1213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54:08.900" v="1136"/>
        <pc:sldMkLst>
          <pc:docMk/>
          <pc:sldMk cId="2460140987" sldId="338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40:09.215" v="557"/>
        <pc:sldMkLst>
          <pc:docMk/>
          <pc:sldMk cId="1820762296" sldId="353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3:11.774" v="112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F5E4BAF5-AED1-C711-2330-2AC58429B541}" dt="2021-01-11T14:53:11.774" v="112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F5E4BAF5-AED1-C711-2330-2AC58429B541}" dt="2021-01-11T14:35:04.601" v="9"/>
        <pc:sldMkLst>
          <pc:docMk/>
          <pc:sldMk cId="2056564879" sldId="362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7:58.950" v="1325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F5E4BAF5-AED1-C711-2330-2AC58429B541}" dt="2021-01-11T14:57:58.950" v="1325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ord">
        <pc:chgData name="Thomas Uijtdewilligen" userId="S::t.uijtdewilligen@hoekschlyceum.nl::ef7a3cea-6a66-4513-bcc0-619dc1269eea" providerId="AD" clId="Web-{F5E4BAF5-AED1-C711-2330-2AC58429B541}" dt="2021-01-11T14:56:32.402" v="1218"/>
        <pc:sldMkLst>
          <pc:docMk/>
          <pc:sldMk cId="653467976" sldId="374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22.525" v="1139"/>
        <pc:sldMkLst>
          <pc:docMk/>
          <pc:sldMk cId="1061500478" sldId="375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8.837" v="1138"/>
        <pc:sldMkLst>
          <pc:docMk/>
          <pc:sldMk cId="873659958" sldId="377"/>
        </pc:sldMkLst>
      </pc:sldChg>
      <pc:sldChg chg="del">
        <pc:chgData name="Thomas Uijtdewilligen" userId="S::t.uijtdewilligen@hoekschlyceum.nl::ef7a3cea-6a66-4513-bcc0-619dc1269eea" providerId="AD" clId="Web-{F5E4BAF5-AED1-C711-2330-2AC58429B541}" dt="2021-01-11T14:54:16.650" v="1137"/>
        <pc:sldMkLst>
          <pc:docMk/>
          <pc:sldMk cId="4281347689" sldId="378"/>
        </pc:sldMkLst>
      </pc:sldChg>
      <pc:sldChg chg="modSp">
        <pc:chgData name="Thomas Uijtdewilligen" userId="S::t.uijtdewilligen@hoekschlyceum.nl::ef7a3cea-6a66-4513-bcc0-619dc1269eea" providerId="AD" clId="Web-{F5E4BAF5-AED1-C711-2330-2AC58429B541}" dt="2021-01-11T14:52:58.149" v="110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F5E4BAF5-AED1-C711-2330-2AC58429B541}" dt="2021-01-11T14:52:58.149" v="110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F5E4BAF5-AED1-C711-2330-2AC58429B541}" dt="2021-01-11T14:40:13.262" v="558"/>
        <pc:sldMkLst>
          <pc:docMk/>
          <pc:sldMk cId="2917760608" sldId="381"/>
        </pc:sldMkLst>
      </pc:sldChg>
      <pc:sldChg chg="addSp delSp modSp new">
        <pc:chgData name="Thomas Uijtdewilligen" userId="S::t.uijtdewilligen@hoekschlyceum.nl::ef7a3cea-6a66-4513-bcc0-619dc1269eea" providerId="AD" clId="Web-{F5E4BAF5-AED1-C711-2330-2AC58429B541}" dt="2021-01-11T14:51:19.772" v="1059" actId="14100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F5E4BAF5-AED1-C711-2330-2AC58429B541}" dt="2021-01-11T14:40:37.637" v="582" actId="1076"/>
          <ac:spMkLst>
            <pc:docMk/>
            <pc:sldMk cId="1616896374" sldId="383"/>
            <ac:spMk id="2" creationId="{3972374A-00C4-49F0-BB5E-673656DE706D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7:27.315" v="791" actId="1076"/>
          <ac:spMkLst>
            <pc:docMk/>
            <pc:sldMk cId="1616896374" sldId="383"/>
            <ac:spMk id="3" creationId="{28616DEE-1A49-41EB-933E-D6B76658EA2F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18.270" v="948" actId="14100"/>
          <ac:spMkLst>
            <pc:docMk/>
            <pc:sldMk cId="1616896374" sldId="383"/>
            <ac:spMk id="6" creationId="{9536210B-A634-4FAB-AD47-6BD9A7FA18AC}"/>
          </ac:spMkLst>
        </pc:spChg>
        <pc:spChg chg="add del">
          <ac:chgData name="Thomas Uijtdewilligen" userId="S::t.uijtdewilligen@hoekschlyceum.nl::ef7a3cea-6a66-4513-bcc0-619dc1269eea" providerId="AD" clId="Web-{F5E4BAF5-AED1-C711-2330-2AC58429B541}" dt="2021-01-11T14:47:37.628" v="795"/>
          <ac:spMkLst>
            <pc:docMk/>
            <pc:sldMk cId="1616896374" sldId="383"/>
            <ac:spMk id="7" creationId="{BF076FBA-55D2-4414-B11D-EEFA1D9A0A6E}"/>
          </ac:spMkLst>
        </pc:spChg>
        <pc:spChg chg="add mod">
          <ac:chgData name="Thomas Uijtdewilligen" userId="S::t.uijtdewilligen@hoekschlyceum.nl::ef7a3cea-6a66-4513-bcc0-619dc1269eea" providerId="AD" clId="Web-{F5E4BAF5-AED1-C711-2330-2AC58429B541}" dt="2021-01-11T14:49:54.943" v="1050" actId="20577"/>
          <ac:spMkLst>
            <pc:docMk/>
            <pc:sldMk cId="1616896374" sldId="383"/>
            <ac:spMk id="8" creationId="{ABC04EEB-6177-4900-A553-016BC5E4393B}"/>
          </ac:spMkLst>
        </pc:spChg>
        <pc:picChg chg="add mod">
          <ac:chgData name="Thomas Uijtdewilligen" userId="S::t.uijtdewilligen@hoekschlyceum.nl::ef7a3cea-6a66-4513-bcc0-619dc1269eea" providerId="AD" clId="Web-{F5E4BAF5-AED1-C711-2330-2AC58429B541}" dt="2021-01-11T14:50:26.381" v="1055" actId="14100"/>
          <ac:picMkLst>
            <pc:docMk/>
            <pc:sldMk cId="1616896374" sldId="383"/>
            <ac:picMk id="9" creationId="{E6885F19-0A4F-407A-A41C-283738E6B50C}"/>
          </ac:picMkLst>
        </pc:picChg>
        <pc:picChg chg="add mod">
          <ac:chgData name="Thomas Uijtdewilligen" userId="S::t.uijtdewilligen@hoekschlyceum.nl::ef7a3cea-6a66-4513-bcc0-619dc1269eea" providerId="AD" clId="Web-{F5E4BAF5-AED1-C711-2330-2AC58429B541}" dt="2021-01-11T14:51:19.772" v="1059" actId="14100"/>
          <ac:picMkLst>
            <pc:docMk/>
            <pc:sldMk cId="1616896374" sldId="383"/>
            <ac:picMk id="10" creationId="{8449967F-E51A-4767-8426-3947B4354E3C}"/>
          </ac:picMkLst>
        </pc:picChg>
      </pc:sldChg>
      <pc:sldChg chg="del">
        <pc:chgData name="Thomas Uijtdewilligen" userId="S::t.uijtdewilligen@hoekschlyceum.nl::ef7a3cea-6a66-4513-bcc0-619dc1269eea" providerId="AD" clId="Web-{F5E4BAF5-AED1-C711-2330-2AC58429B541}" dt="2021-01-11T14:40:16.512" v="559"/>
        <pc:sldMkLst>
          <pc:docMk/>
          <pc:sldMk cId="3474420616" sldId="383"/>
        </pc:sldMkLst>
      </pc:sldChg>
      <pc:sldChg chg="addSp modSp new mod setBg">
        <pc:chgData name="Thomas Uijtdewilligen" userId="S::t.uijtdewilligen@hoekschlyceum.nl::ef7a3cea-6a66-4513-bcc0-619dc1269eea" providerId="AD" clId="Web-{F5E4BAF5-AED1-C711-2330-2AC58429B541}" dt="2021-01-11T14:46:41.268" v="731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F5E4BAF5-AED1-C711-2330-2AC58429B541}" dt="2021-01-11T14:46:41.268" v="731" actId="20577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3" creationId="{46AA677D-A39B-4957-848C-8A22F734576F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4" creationId="{F5F85D8F-9287-421E-81F9-8D040C84CCC2}"/>
          </ac:spMkLst>
        </pc:spChg>
        <pc:spChg chg="mod">
          <ac:chgData name="Thomas Uijtdewilligen" userId="S::t.uijtdewilligen@hoekschlyceum.nl::ef7a3cea-6a66-4513-bcc0-619dc1269eea" providerId="AD" clId="Web-{F5E4BAF5-AED1-C711-2330-2AC58429B541}" dt="2021-01-11T14:46:34.205" v="730"/>
          <ac:spMkLst>
            <pc:docMk/>
            <pc:sldMk cId="2141886720" sldId="384"/>
            <ac:spMk id="5" creationId="{98A64342-5633-42FF-8AEC-C0435DCC8D60}"/>
          </ac:spMkLst>
        </pc:sp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6" creationId="{DC14C484-5EE2-4D53-8C07-1397D2CFFEFB}"/>
          </ac:picMkLst>
        </pc:picChg>
        <pc:picChg chg="add mod ord">
          <ac:chgData name="Thomas Uijtdewilligen" userId="S::t.uijtdewilligen@hoekschlyceum.nl::ef7a3cea-6a66-4513-bcc0-619dc1269eea" providerId="AD" clId="Web-{F5E4BAF5-AED1-C711-2330-2AC58429B541}" dt="2021-01-11T14:46:34.205" v="730"/>
          <ac:picMkLst>
            <pc:docMk/>
            <pc:sldMk cId="2141886720" sldId="384"/>
            <ac:picMk id="7" creationId="{0B328F0E-B427-4234-B74C-5203ED81EF5C}"/>
          </ac:picMkLst>
        </pc:picChg>
      </pc:sldChg>
      <pc:sldChg chg="modSp add ord replId">
        <pc:chgData name="Thomas Uijtdewilligen" userId="S::t.uijtdewilligen@hoekschlyceum.nl::ef7a3cea-6a66-4513-bcc0-619dc1269eea" providerId="AD" clId="Web-{F5E4BAF5-AED1-C711-2330-2AC58429B541}" dt="2021-01-11T14:54:05.540" v="1135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F5E4BAF5-AED1-C711-2330-2AC58429B541}" dt="2021-01-11T14:53:55.274" v="1131" actId="20577"/>
          <ac:spMkLst>
            <pc:docMk/>
            <pc:sldMk cId="2681734155" sldId="385"/>
            <ac:spMk id="3" creationId="{4FFC5243-48C8-43A8-B586-A4159E0021CB}"/>
          </ac:spMkLst>
        </pc:spChg>
      </pc:sldChg>
      <pc:sldChg chg="add del replId">
        <pc:chgData name="Thomas Uijtdewilligen" userId="S::t.uijtdewilligen@hoekschlyceum.nl::ef7a3cea-6a66-4513-bcc0-619dc1269eea" providerId="AD" clId="Web-{F5E4BAF5-AED1-C711-2330-2AC58429B541}" dt="2021-01-11T14:56:25.605" v="1217"/>
        <pc:sldMkLst>
          <pc:docMk/>
          <pc:sldMk cId="4067726916" sldId="386"/>
        </pc:sldMkLst>
      </pc:sldChg>
    </pc:docChg>
  </pc:docChgLst>
  <pc:docChgLst>
    <pc:chgData name="Thomas Uijtdewilligen" userId="S::t.uijtdewilligen@hoekschlyceum.nl::ef7a3cea-6a66-4513-bcc0-619dc1269eea" providerId="AD" clId="Web-{8BCCB0DC-DBBB-BB78-D760-31AA0DA6AC2B}"/>
    <pc:docChg chg="delSld modSld">
      <pc:chgData name="Thomas Uijtdewilligen" userId="S::t.uijtdewilligen@hoekschlyceum.nl::ef7a3cea-6a66-4513-bcc0-619dc1269eea" providerId="AD" clId="Web-{8BCCB0DC-DBBB-BB78-D760-31AA0DA6AC2B}" dt="2021-01-23T08:26:19.944" v="598" actId="20577"/>
      <pc:docMkLst>
        <pc:docMk/>
      </pc:docMkLst>
      <pc:sldChg chg="modSp">
        <pc:chgData name="Thomas Uijtdewilligen" userId="S::t.uijtdewilligen@hoekschlyceum.nl::ef7a3cea-6a66-4513-bcc0-619dc1269eea" providerId="AD" clId="Web-{8BCCB0DC-DBBB-BB78-D760-31AA0DA6AC2B}" dt="2021-01-23T08:10:37.369" v="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BCCB0DC-DBBB-BB78-D760-31AA0DA6AC2B}" dt="2021-01-23T08:10:37.369" v="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5:02.989" v="580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8BCCB0DC-DBBB-BB78-D760-31AA0DA6AC2B}" dt="2021-01-23T08:25:02.989" v="580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5:30.982" v="285" actId="1076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8BCCB0DC-DBBB-BB78-D760-31AA0DA6AC2B}" dt="2021-01-23T08:11:39.870" v="64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5:30.982" v="285" actId="1076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11:32.526" v="6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8BCCB0DC-DBBB-BB78-D760-31AA0DA6AC2B}" dt="2021-01-23T08:10:44.213" v="9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1:32.526" v="6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8BCCB0DC-DBBB-BB78-D760-31AA0DA6AC2B}" dt="2021-01-23T08:26:19.944" v="598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8BCCB0DC-DBBB-BB78-D760-31AA0DA6AC2B}" dt="2021-01-23T08:26:19.944" v="598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8BCCB0DC-DBBB-BB78-D760-31AA0DA6AC2B}" dt="2021-01-23T08:15:34.186" v="286"/>
        <pc:sldMkLst>
          <pc:docMk/>
          <pc:sldMk cId="1981053606" sldId="380"/>
        </pc:sldMkLst>
      </pc:sldChg>
      <pc:sldChg chg="del">
        <pc:chgData name="Thomas Uijtdewilligen" userId="S::t.uijtdewilligen@hoekschlyceum.nl::ef7a3cea-6a66-4513-bcc0-619dc1269eea" providerId="AD" clId="Web-{8BCCB0DC-DBBB-BB78-D760-31AA0DA6AC2B}" dt="2021-01-23T08:15:36.607" v="287"/>
        <pc:sldMkLst>
          <pc:docMk/>
          <pc:sldMk cId="1726593596" sldId="382"/>
        </pc:sldMkLst>
      </pc:sldChg>
      <pc:sldChg chg="modSp">
        <pc:chgData name="Thomas Uijtdewilligen" userId="S::t.uijtdewilligen@hoekschlyceum.nl::ef7a3cea-6a66-4513-bcc0-619dc1269eea" providerId="AD" clId="Web-{8BCCB0DC-DBBB-BB78-D760-31AA0DA6AC2B}" dt="2021-01-23T08:20:04.923" v="438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8BCCB0DC-DBBB-BB78-D760-31AA0DA6AC2B}" dt="2021-01-23T08:15:50.529" v="294" actId="20577"/>
          <ac:spMkLst>
            <pc:docMk/>
            <pc:sldMk cId="1616896374" sldId="383"/>
            <ac:spMk id="3" creationId="{28616DEE-1A49-41EB-933E-D6B76658EA2F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19:53.829" v="413" actId="14100"/>
          <ac:spMkLst>
            <pc:docMk/>
            <pc:sldMk cId="1616896374" sldId="383"/>
            <ac:spMk id="6" creationId="{9536210B-A634-4FAB-AD47-6BD9A7FA18AC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0:04.923" v="438" actId="20577"/>
          <ac:spMkLst>
            <pc:docMk/>
            <pc:sldMk cId="1616896374" sldId="383"/>
            <ac:spMk id="8" creationId="{ABC04EEB-6177-4900-A553-016BC5E4393B}"/>
          </ac:spMkLst>
        </pc:spChg>
      </pc:sldChg>
      <pc:sldChg chg="addSp delSp modSp">
        <pc:chgData name="Thomas Uijtdewilligen" userId="S::t.uijtdewilligen@hoekschlyceum.nl::ef7a3cea-6a66-4513-bcc0-619dc1269eea" providerId="AD" clId="Web-{8BCCB0DC-DBBB-BB78-D760-31AA0DA6AC2B}" dt="2021-01-23T08:24:38.177" v="577" actId="20577"/>
        <pc:sldMkLst>
          <pc:docMk/>
          <pc:sldMk cId="2141886720" sldId="384"/>
        </pc:sldMkLst>
        <pc:spChg chg="mod">
          <ac:chgData name="Thomas Uijtdewilligen" userId="S::t.uijtdewilligen@hoekschlyceum.nl::ef7a3cea-6a66-4513-bcc0-619dc1269eea" providerId="AD" clId="Web-{8BCCB0DC-DBBB-BB78-D760-31AA0DA6AC2B}" dt="2021-01-23T08:20:39.611" v="453" actId="1076"/>
          <ac:spMkLst>
            <pc:docMk/>
            <pc:sldMk cId="2141886720" sldId="384"/>
            <ac:spMk id="2" creationId="{9A777239-5E2A-483B-873E-6B3FB377927E}"/>
          </ac:spMkLst>
        </pc:spChg>
        <pc:spChg chg="mod">
          <ac:chgData name="Thomas Uijtdewilligen" userId="S::t.uijtdewilligen@hoekschlyceum.nl::ef7a3cea-6a66-4513-bcc0-619dc1269eea" providerId="AD" clId="Web-{8BCCB0DC-DBBB-BB78-D760-31AA0DA6AC2B}" dt="2021-01-23T08:24:38.177" v="577" actId="20577"/>
          <ac:spMkLst>
            <pc:docMk/>
            <pc:sldMk cId="2141886720" sldId="384"/>
            <ac:spMk id="3" creationId="{46AA677D-A39B-4957-848C-8A22F734576F}"/>
          </ac:spMkLst>
        </pc:spChg>
        <pc:picChg chg="del">
          <ac:chgData name="Thomas Uijtdewilligen" userId="S::t.uijtdewilligen@hoekschlyceum.nl::ef7a3cea-6a66-4513-bcc0-619dc1269eea" providerId="AD" clId="Web-{8BCCB0DC-DBBB-BB78-D760-31AA0DA6AC2B}" dt="2021-01-23T08:20:45.752" v="455"/>
          <ac:picMkLst>
            <pc:docMk/>
            <pc:sldMk cId="2141886720" sldId="384"/>
            <ac:picMk id="6" creationId="{DC14C484-5EE2-4D53-8C07-1397D2CFFEFB}"/>
          </ac:picMkLst>
        </pc:picChg>
        <pc:picChg chg="del">
          <ac:chgData name="Thomas Uijtdewilligen" userId="S::t.uijtdewilligen@hoekschlyceum.nl::ef7a3cea-6a66-4513-bcc0-619dc1269eea" providerId="AD" clId="Web-{8BCCB0DC-DBBB-BB78-D760-31AA0DA6AC2B}" dt="2021-01-23T08:20:43.939" v="454"/>
          <ac:picMkLst>
            <pc:docMk/>
            <pc:sldMk cId="2141886720" sldId="384"/>
            <ac:picMk id="7" creationId="{0B328F0E-B427-4234-B74C-5203ED81EF5C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3:58.082" v="570" actId="14100"/>
          <ac:picMkLst>
            <pc:docMk/>
            <pc:sldMk cId="2141886720" sldId="384"/>
            <ac:picMk id="8" creationId="{08EC4E3A-D2CF-4171-9A92-3383C58752FF}"/>
          </ac:picMkLst>
        </pc:picChg>
        <pc:picChg chg="add mod">
          <ac:chgData name="Thomas Uijtdewilligen" userId="S::t.uijtdewilligen@hoekschlyceum.nl::ef7a3cea-6a66-4513-bcc0-619dc1269eea" providerId="AD" clId="Web-{8BCCB0DC-DBBB-BB78-D760-31AA0DA6AC2B}" dt="2021-01-23T08:24:20.505" v="573" actId="14100"/>
          <ac:picMkLst>
            <pc:docMk/>
            <pc:sldMk cId="2141886720" sldId="384"/>
            <ac:picMk id="9" creationId="{D9A8E01A-59C0-4CC7-9DC7-F1A182ABA8C7}"/>
          </ac:picMkLst>
        </pc:picChg>
      </pc:sldChg>
    </pc:docChg>
  </pc:docChgLst>
  <pc:docChgLst>
    <pc:chgData name="Thomas Uijtdewilligen" userId="S::t.uijtdewilligen@hoekschlyceum.nl::ef7a3cea-6a66-4513-bcc0-619dc1269eea" providerId="AD" clId="Web-{D3F01AD9-7B05-04BB-2437-A5EAA828213F}"/>
    <pc:docChg chg="addSld delSld modSld sldOrd">
      <pc:chgData name="Thomas Uijtdewilligen" userId="S::t.uijtdewilligen@hoekschlyceum.nl::ef7a3cea-6a66-4513-bcc0-619dc1269eea" providerId="AD" clId="Web-{D3F01AD9-7B05-04BB-2437-A5EAA828213F}" dt="2020-11-25T07:02:55.024" v="2258"/>
      <pc:docMkLst>
        <pc:docMk/>
      </pc:docMkLst>
      <pc:sldChg chg="modSp">
        <pc:chgData name="Thomas Uijtdewilligen" userId="S::t.uijtdewilligen@hoekschlyceum.nl::ef7a3cea-6a66-4513-bcc0-619dc1269eea" providerId="AD" clId="Web-{D3F01AD9-7B05-04BB-2437-A5EAA828213F}" dt="2020-11-25T06:16:53.170" v="4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D3F01AD9-7B05-04BB-2437-A5EAA828213F}" dt="2020-11-25T06:16:53.170" v="4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D3F01AD9-7B05-04BB-2437-A5EAA828213F}" dt="2020-11-25T06:45:59.936" v="1695"/>
        <pc:sldMkLst>
          <pc:docMk/>
          <pc:sldMk cId="3617298113" sldId="262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7:26.609" v="1774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D3F01AD9-7B05-04BB-2437-A5EAA828213F}" dt="2020-11-25T06:47:26.609" v="1774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16:47.638" v="39" actId="20577"/>
        <pc:sldMkLst>
          <pc:docMk/>
          <pc:sldMk cId="2704964375" sldId="308"/>
        </pc:sldMkLst>
        <pc:spChg chg="mod">
          <ac:chgData name="Thomas Uijtdewilligen" userId="S::t.uijtdewilligen@hoekschlyceum.nl::ef7a3cea-6a66-4513-bcc0-619dc1269eea" providerId="AD" clId="Web-{D3F01AD9-7B05-04BB-2437-A5EAA828213F}" dt="2020-11-25T06:16:47.638" v="39" actId="20577"/>
          <ac:spMkLst>
            <pc:docMk/>
            <pc:sldMk cId="2704964375" sldId="308"/>
            <ac:spMk id="2" creationId="{00000000-0000-0000-0000-000000000000}"/>
          </ac:spMkLst>
        </pc:spChg>
        <pc:picChg chg="mod">
          <ac:chgData name="Thomas Uijtdewilligen" userId="S::t.uijtdewilligen@hoekschlyceum.nl::ef7a3cea-6a66-4513-bcc0-619dc1269eea" providerId="AD" clId="Web-{D3F01AD9-7B05-04BB-2437-A5EAA828213F}" dt="2020-11-25T06:16:19.872" v="23" actId="1076"/>
          <ac:picMkLst>
            <pc:docMk/>
            <pc:sldMk cId="2704964375" sldId="308"/>
            <ac:picMk id="7" creationId="{43436498-9F74-4162-8B36-B16A91B9DFEA}"/>
          </ac:picMkLst>
        </pc:picChg>
      </pc:sldChg>
      <pc:sldChg chg="modSp">
        <pc:chgData name="Thomas Uijtdewilligen" userId="S::t.uijtdewilligen@hoekschlyceum.nl::ef7a3cea-6a66-4513-bcc0-619dc1269eea" providerId="AD" clId="Web-{D3F01AD9-7B05-04BB-2437-A5EAA828213F}" dt="2020-11-25T06:23:30.236" v="233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D3F01AD9-7B05-04BB-2437-A5EAA828213F}" dt="2020-11-25T06:23:24.814" v="219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30.236" v="233" actId="20577"/>
          <ac:spMkLst>
            <pc:docMk/>
            <pc:sldMk cId="387555519" sldId="323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23:14.064" v="213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D3F01AD9-7B05-04BB-2437-A5EAA828213F}" dt="2020-11-25T06:16:39.404" v="32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23:14.064" v="213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2:45.897" v="810" actId="1076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D3F01AD9-7B05-04BB-2437-A5EAA828213F}" dt="2020-11-25T06:32:45.897" v="810" actId="1076"/>
          <ac:spMkLst>
            <pc:docMk/>
            <pc:sldMk cId="796811259" sldId="332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42.475" v="809" actId="1076"/>
          <ac:spMkLst>
            <pc:docMk/>
            <pc:sldMk cId="796811259" sldId="332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30:39.818" v="729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D3F01AD9-7B05-04BB-2437-A5EAA828213F}" dt="2020-11-25T06:30:39.818" v="729" actId="20577"/>
          <ac:spMkLst>
            <pc:docMk/>
            <pc:sldMk cId="3161811504" sldId="334"/>
            <ac:spMk id="3" creationId="{A0A965C2-42BF-470D-9F74-57ACDFE67756}"/>
          </ac:spMkLst>
        </pc:spChg>
      </pc:sldChg>
      <pc:sldChg chg="modSp">
        <pc:chgData name="Thomas Uijtdewilligen" userId="S::t.uijtdewilligen@hoekschlyceum.nl::ef7a3cea-6a66-4513-bcc0-619dc1269eea" providerId="AD" clId="Web-{D3F01AD9-7B05-04BB-2437-A5EAA828213F}" dt="2020-11-25T06:47:12.515" v="1771"/>
        <pc:sldMkLst>
          <pc:docMk/>
          <pc:sldMk cId="2460140987" sldId="338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7:12.515" v="1771"/>
          <ac:graphicFrameMkLst>
            <pc:docMk/>
            <pc:sldMk cId="2460140987" sldId="338"/>
            <ac:graphicFrameMk id="5" creationId="{4BA52588-A236-4344-A3CD-8FC88D36B4B8}"/>
          </ac:graphicFrameMkLst>
        </pc:graphicFrameChg>
      </pc:sldChg>
      <pc:sldChg chg="del">
        <pc:chgData name="Thomas Uijtdewilligen" userId="S::t.uijtdewilligen@hoekschlyceum.nl::ef7a3cea-6a66-4513-bcc0-619dc1269eea" providerId="AD" clId="Web-{D3F01AD9-7B05-04BB-2437-A5EAA828213F}" dt="2020-11-25T06:45:55.155" v="1694"/>
        <pc:sldMkLst>
          <pc:docMk/>
          <pc:sldMk cId="1096601991" sldId="339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5:41.483" v="1693"/>
        <pc:sldMkLst>
          <pc:docMk/>
          <pc:sldMk cId="1229720258" sldId="340"/>
        </pc:sldMkLst>
      </pc:sldChg>
      <pc:sldChg chg="modSp">
        <pc:chgData name="Thomas Uijtdewilligen" userId="S::t.uijtdewilligen@hoekschlyceum.nl::ef7a3cea-6a66-4513-bcc0-619dc1269eea" providerId="AD" clId="Web-{D3F01AD9-7B05-04BB-2437-A5EAA828213F}" dt="2020-11-25T06:43:43.701" v="1602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D3F01AD9-7B05-04BB-2437-A5EAA828213F}" dt="2020-11-25T06:43:43.701" v="1602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52:24.643" v="1885" actId="14100"/>
        <pc:sldMkLst>
          <pc:docMk/>
          <pc:sldMk cId="1820762296" sldId="353"/>
        </pc:sldMkLst>
        <pc:spChg chg="mod">
          <ac:chgData name="Thomas Uijtdewilligen" userId="S::t.uijtdewilligen@hoekschlyceum.nl::ef7a3cea-6a66-4513-bcc0-619dc1269eea" providerId="AD" clId="Web-{D3F01AD9-7B05-04BB-2437-A5EAA828213F}" dt="2020-11-25T06:51:09.924" v="1863" actId="20577"/>
          <ac:spMkLst>
            <pc:docMk/>
            <pc:sldMk cId="1820762296" sldId="35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2:06.205" v="1878" actId="20577"/>
          <ac:spMkLst>
            <pc:docMk/>
            <pc:sldMk cId="1820762296" sldId="353"/>
            <ac:spMk id="6" creationId="{116C4163-0965-494E-8CB0-95541795FEDA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2:24.643" v="1885" actId="14100"/>
          <ac:picMkLst>
            <pc:docMk/>
            <pc:sldMk cId="1820762296" sldId="353"/>
            <ac:picMk id="8" creationId="{C4EE6334-B79F-48FB-92F4-3A4DC9A50553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50:56.830" v="1858"/>
          <ac:picMkLst>
            <pc:docMk/>
            <pc:sldMk cId="1820762296" sldId="353"/>
            <ac:picMk id="8194" creationId="{5C7238C6-560E-4859-942C-63C558238D81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53:52.378" v="1928"/>
        <pc:sldMkLst>
          <pc:docMk/>
          <pc:sldMk cId="4189939484" sldId="354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53:55.503" v="1929"/>
        <pc:sldMkLst>
          <pc:docMk/>
          <pc:sldMk cId="3624311708" sldId="355"/>
        </pc:sldMkLst>
      </pc:sldChg>
      <pc:sldChg chg="addSp delSp modSp">
        <pc:chgData name="Thomas Uijtdewilligen" userId="S::t.uijtdewilligen@hoekschlyceum.nl::ef7a3cea-6a66-4513-bcc0-619dc1269eea" providerId="AD" clId="Web-{D3F01AD9-7B05-04BB-2437-A5EAA828213F}" dt="2020-11-25T06:36:06.696" v="882" actId="14100"/>
        <pc:sldMkLst>
          <pc:docMk/>
          <pc:sldMk cId="3074890765" sldId="356"/>
        </pc:sldMkLst>
        <pc:spChg chg="mod">
          <ac:chgData name="Thomas Uijtdewilligen" userId="S::t.uijtdewilligen@hoekschlyceum.nl::ef7a3cea-6a66-4513-bcc0-619dc1269eea" providerId="AD" clId="Web-{D3F01AD9-7B05-04BB-2437-A5EAA828213F}" dt="2020-11-25T06:32:52.007" v="811" actId="20577"/>
          <ac:spMkLst>
            <pc:docMk/>
            <pc:sldMk cId="3074890765" sldId="356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2:56.476" v="815" actId="20577"/>
          <ac:spMkLst>
            <pc:docMk/>
            <pc:sldMk cId="3074890765" sldId="356"/>
            <ac:spMk id="3" creationId="{A0A965C2-42BF-470D-9F74-57ACDFE67756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33:36.788" v="868" actId="1076"/>
          <ac:spMkLst>
            <pc:docMk/>
            <pc:sldMk cId="3074890765" sldId="356"/>
            <ac:spMk id="6" creationId="{95717B52-ED6B-41DC-8B4D-4B38D72D3D4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36:06.696" v="882" actId="14100"/>
          <ac:picMkLst>
            <pc:docMk/>
            <pc:sldMk cId="3074890765" sldId="356"/>
            <ac:picMk id="8" creationId="{6C908898-58D8-459B-9DDD-83091D24EF1D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6.634" v="881" actId="1076"/>
          <ac:picMkLst>
            <pc:docMk/>
            <pc:sldMk cId="3074890765" sldId="356"/>
            <ac:picMk id="9" creationId="{D8466E36-B5A5-490C-B4B0-32D618F79980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36:03.665" v="880" actId="14100"/>
          <ac:picMkLst>
            <pc:docMk/>
            <pc:sldMk cId="3074890765" sldId="356"/>
            <ac:picMk id="10" creationId="{C24ED496-A5B1-4383-BDA2-1A5614A180B6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2:54.241" v="814"/>
          <ac:picMkLst>
            <pc:docMk/>
            <pc:sldMk cId="3074890765" sldId="356"/>
            <ac:picMk id="14338" creationId="{8C98B152-2B77-4ED2-A847-FF48D6A6674E}"/>
          </ac:picMkLst>
        </pc:picChg>
      </pc:sldChg>
      <pc:sldChg chg="del">
        <pc:chgData name="Thomas Uijtdewilligen" userId="S::t.uijtdewilligen@hoekschlyceum.nl::ef7a3cea-6a66-4513-bcc0-619dc1269eea" providerId="AD" clId="Web-{D3F01AD9-7B05-04BB-2437-A5EAA828213F}" dt="2020-11-25T06:43:29.091" v="1598"/>
        <pc:sldMkLst>
          <pc:docMk/>
          <pc:sldMk cId="2889213908" sldId="357"/>
        </pc:sldMkLst>
      </pc:sldChg>
      <pc:sldChg chg="del">
        <pc:chgData name="Thomas Uijtdewilligen" userId="S::t.uijtdewilligen@hoekschlyceum.nl::ef7a3cea-6a66-4513-bcc0-619dc1269eea" providerId="AD" clId="Web-{D3F01AD9-7B05-04BB-2437-A5EAA828213F}" dt="2020-11-25T06:43:34.482" v="1599"/>
        <pc:sldMkLst>
          <pc:docMk/>
          <pc:sldMk cId="2178688977" sldId="358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7:02:55.024" v="2258"/>
        <pc:sldMkLst>
          <pc:docMk/>
          <pc:sldMk cId="3038663691" sldId="359"/>
        </pc:sldMkLst>
        <pc:graphicFrameChg chg="add mod modGraphic">
          <ac:chgData name="Thomas Uijtdewilligen" userId="S::t.uijtdewilligen@hoekschlyceum.nl::ef7a3cea-6a66-4513-bcc0-619dc1269eea" providerId="AD" clId="Web-{D3F01AD9-7B05-04BB-2437-A5EAA828213F}" dt="2020-11-25T07:02:55.024" v="2258"/>
          <ac:graphicFrameMkLst>
            <pc:docMk/>
            <pc:sldMk cId="3038663691" sldId="359"/>
            <ac:graphicFrameMk id="11" creationId="{52842858-DA08-4B2A-AE96-39E43E2E8182}"/>
          </ac:graphicFrameMkLst>
        </pc:graphicFrameChg>
        <pc:picChg chg="del">
          <ac:chgData name="Thomas Uijtdewilligen" userId="S::t.uijtdewilligen@hoekschlyceum.nl::ef7a3cea-6a66-4513-bcc0-619dc1269eea" providerId="AD" clId="Web-{D3F01AD9-7B05-04BB-2437-A5EAA828213F}" dt="2020-11-25T06:36:14.337" v="884"/>
          <ac:picMkLst>
            <pc:docMk/>
            <pc:sldMk cId="3038663691" sldId="359"/>
            <ac:picMk id="8" creationId="{6C908898-58D8-459B-9DDD-83091D24EF1D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17.618" v="885"/>
          <ac:picMkLst>
            <pc:docMk/>
            <pc:sldMk cId="3038663691" sldId="359"/>
            <ac:picMk id="9" creationId="{D8466E36-B5A5-490C-B4B0-32D618F79980}"/>
          </ac:picMkLst>
        </pc:picChg>
        <pc:picChg chg="del">
          <ac:chgData name="Thomas Uijtdewilligen" userId="S::t.uijtdewilligen@hoekschlyceum.nl::ef7a3cea-6a66-4513-bcc0-619dc1269eea" providerId="AD" clId="Web-{D3F01AD9-7B05-04BB-2437-A5EAA828213F}" dt="2020-11-25T06:36:20.165" v="886"/>
          <ac:picMkLst>
            <pc:docMk/>
            <pc:sldMk cId="3038663691" sldId="359"/>
            <ac:picMk id="10" creationId="{C24ED496-A5B1-4383-BDA2-1A5614A180B6}"/>
          </ac:picMkLst>
        </pc:picChg>
      </pc:sldChg>
      <pc:sldChg chg="modSp add ord replId">
        <pc:chgData name="Thomas Uijtdewilligen" userId="S::t.uijtdewilligen@hoekschlyceum.nl::ef7a3cea-6a66-4513-bcc0-619dc1269eea" providerId="AD" clId="Web-{D3F01AD9-7B05-04BB-2437-A5EAA828213F}" dt="2020-11-25T06:48:28.500" v="1855"/>
        <pc:sldMkLst>
          <pc:docMk/>
          <pc:sldMk cId="1438090215" sldId="360"/>
        </pc:sldMkLst>
        <pc:graphicFrameChg chg="mod modGraphic">
          <ac:chgData name="Thomas Uijtdewilligen" userId="S::t.uijtdewilligen@hoekschlyceum.nl::ef7a3cea-6a66-4513-bcc0-619dc1269eea" providerId="AD" clId="Web-{D3F01AD9-7B05-04BB-2437-A5EAA828213F}" dt="2020-11-25T06:48:28.500" v="1855"/>
          <ac:graphicFrameMkLst>
            <pc:docMk/>
            <pc:sldMk cId="1438090215" sldId="360"/>
            <ac:graphicFrameMk id="5" creationId="{4BA52588-A236-4344-A3CD-8FC88D36B4B8}"/>
          </ac:graphicFrameMkLst>
        </pc:graphicFrameChg>
      </pc:sldChg>
      <pc:sldChg chg="new del">
        <pc:chgData name="Thomas Uijtdewilligen" userId="S::t.uijtdewilligen@hoekschlyceum.nl::ef7a3cea-6a66-4513-bcc0-619dc1269eea" providerId="AD" clId="Web-{D3F01AD9-7B05-04BB-2437-A5EAA828213F}" dt="2020-11-25T06:50:47.783" v="1857"/>
        <pc:sldMkLst>
          <pc:docMk/>
          <pc:sldMk cId="1336097065" sldId="361"/>
        </pc:sldMkLst>
      </pc:sldChg>
      <pc:sldChg chg="addSp delSp modSp add replId">
        <pc:chgData name="Thomas Uijtdewilligen" userId="S::t.uijtdewilligen@hoekschlyceum.nl::ef7a3cea-6a66-4513-bcc0-619dc1269eea" providerId="AD" clId="Web-{D3F01AD9-7B05-04BB-2437-A5EAA828213F}" dt="2020-11-25T06:53:42.659" v="1927" actId="1076"/>
        <pc:sldMkLst>
          <pc:docMk/>
          <pc:sldMk cId="1355366387" sldId="361"/>
        </pc:sldMkLst>
        <pc:spChg chg="mod">
          <ac:chgData name="Thomas Uijtdewilligen" userId="S::t.uijtdewilligen@hoekschlyceum.nl::ef7a3cea-6a66-4513-bcc0-619dc1269eea" providerId="AD" clId="Web-{D3F01AD9-7B05-04BB-2437-A5EAA828213F}" dt="2020-11-25T06:52:48.221" v="1918" actId="1076"/>
          <ac:spMkLst>
            <pc:docMk/>
            <pc:sldMk cId="1355366387" sldId="361"/>
            <ac:spMk id="6" creationId="{116C4163-0965-494E-8CB0-95541795FEDA}"/>
          </ac:spMkLst>
        </pc:spChg>
        <pc:picChg chg="del mod">
          <ac:chgData name="Thomas Uijtdewilligen" userId="S::t.uijtdewilligen@hoekschlyceum.nl::ef7a3cea-6a66-4513-bcc0-619dc1269eea" providerId="AD" clId="Web-{D3F01AD9-7B05-04BB-2437-A5EAA828213F}" dt="2020-11-25T06:52:49.878" v="1920"/>
          <ac:picMkLst>
            <pc:docMk/>
            <pc:sldMk cId="1355366387" sldId="361"/>
            <ac:picMk id="8" creationId="{C4EE6334-B79F-48FB-92F4-3A4DC9A50553}"/>
          </ac:picMkLst>
        </pc:picChg>
        <pc:picChg chg="add mod">
          <ac:chgData name="Thomas Uijtdewilligen" userId="S::t.uijtdewilligen@hoekschlyceum.nl::ef7a3cea-6a66-4513-bcc0-619dc1269eea" providerId="AD" clId="Web-{D3F01AD9-7B05-04BB-2437-A5EAA828213F}" dt="2020-11-25T06:53:42.659" v="1927" actId="1076"/>
          <ac:picMkLst>
            <pc:docMk/>
            <pc:sldMk cId="1355366387" sldId="361"/>
            <ac:picMk id="9" creationId="{3FE2054F-1EE3-40B8-962A-59DE0A85ED52}"/>
          </ac:picMkLst>
        </pc:picChg>
      </pc:sldChg>
      <pc:sldChg chg="addSp modSp new ord">
        <pc:chgData name="Thomas Uijtdewilligen" userId="S::t.uijtdewilligen@hoekschlyceum.nl::ef7a3cea-6a66-4513-bcc0-619dc1269eea" providerId="AD" clId="Web-{D3F01AD9-7B05-04BB-2437-A5EAA828213F}" dt="2020-11-25T06:56:28.348" v="1974"/>
        <pc:sldMkLst>
          <pc:docMk/>
          <pc:sldMk cId="2056564879" sldId="362"/>
        </pc:sldMkLst>
        <pc:spChg chg="mod">
          <ac:chgData name="Thomas Uijtdewilligen" userId="S::t.uijtdewilligen@hoekschlyceum.nl::ef7a3cea-6a66-4513-bcc0-619dc1269eea" providerId="AD" clId="Web-{D3F01AD9-7B05-04BB-2437-A5EAA828213F}" dt="2020-11-25T06:55:12.535" v="1959" actId="20577"/>
          <ac:spMkLst>
            <pc:docMk/>
            <pc:sldMk cId="2056564879" sldId="362"/>
            <ac:spMk id="2" creationId="{13445C71-7D60-41CF-A4A2-910B203104C8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6:55:59.864" v="1969" actId="1076"/>
          <ac:spMkLst>
            <pc:docMk/>
            <pc:sldMk cId="2056564879" sldId="362"/>
            <ac:spMk id="3" creationId="{D43DA3E4-706C-424D-B088-58E48561058D}"/>
          </ac:spMkLst>
        </pc:spChg>
        <pc:picChg chg="add mod">
          <ac:chgData name="Thomas Uijtdewilligen" userId="S::t.uijtdewilligen@hoekschlyceum.nl::ef7a3cea-6a66-4513-bcc0-619dc1269eea" providerId="AD" clId="Web-{D3F01AD9-7B05-04BB-2437-A5EAA828213F}" dt="2020-11-25T06:56:11.239" v="1971" actId="1076"/>
          <ac:picMkLst>
            <pc:docMk/>
            <pc:sldMk cId="2056564879" sldId="362"/>
            <ac:picMk id="6" creationId="{2333F6BC-FBDE-4624-BF0B-831FECCC3787}"/>
          </ac:picMkLst>
        </pc:picChg>
      </pc:sldChg>
      <pc:sldChg chg="add ord replId">
        <pc:chgData name="Thomas Uijtdewilligen" userId="S::t.uijtdewilligen@hoekschlyceum.nl::ef7a3cea-6a66-4513-bcc0-619dc1269eea" providerId="AD" clId="Web-{D3F01AD9-7B05-04BB-2437-A5EAA828213F}" dt="2020-11-25T06:56:20.786" v="1973"/>
        <pc:sldMkLst>
          <pc:docMk/>
          <pc:sldMk cId="547073786" sldId="363"/>
        </pc:sldMkLst>
      </pc:sldChg>
      <pc:sldChg chg="addSp modSp new">
        <pc:chgData name="Thomas Uijtdewilligen" userId="S::t.uijtdewilligen@hoekschlyceum.nl::ef7a3cea-6a66-4513-bcc0-619dc1269eea" providerId="AD" clId="Web-{D3F01AD9-7B05-04BB-2437-A5EAA828213F}" dt="2020-11-25T07:02:33.914" v="2256" actId="1076"/>
        <pc:sldMkLst>
          <pc:docMk/>
          <pc:sldMk cId="1668326767" sldId="364"/>
        </pc:sldMkLst>
        <pc:spChg chg="mod">
          <ac:chgData name="Thomas Uijtdewilligen" userId="S::t.uijtdewilligen@hoekschlyceum.nl::ef7a3cea-6a66-4513-bcc0-619dc1269eea" providerId="AD" clId="Web-{D3F01AD9-7B05-04BB-2437-A5EAA828213F}" dt="2020-11-25T06:58:31.240" v="2046" actId="20577"/>
          <ac:spMkLst>
            <pc:docMk/>
            <pc:sldMk cId="1668326767" sldId="364"/>
            <ac:spMk id="2" creationId="{6F7F3D95-6BEB-4CBA-AC74-BDEEA5913AED}"/>
          </ac:spMkLst>
        </pc:spChg>
        <pc:spChg chg="mod">
          <ac:chgData name="Thomas Uijtdewilligen" userId="S::t.uijtdewilligen@hoekschlyceum.nl::ef7a3cea-6a66-4513-bcc0-619dc1269eea" providerId="AD" clId="Web-{D3F01AD9-7B05-04BB-2437-A5EAA828213F}" dt="2020-11-25T07:02:33.914" v="2256" actId="1076"/>
          <ac:spMkLst>
            <pc:docMk/>
            <pc:sldMk cId="1668326767" sldId="364"/>
            <ac:spMk id="3" creationId="{88C2CD34-B6D2-42B8-B115-4301BFDF1916}"/>
          </ac:spMkLst>
        </pc:spChg>
        <pc:spChg chg="add mod">
          <ac:chgData name="Thomas Uijtdewilligen" userId="S::t.uijtdewilligen@hoekschlyceum.nl::ef7a3cea-6a66-4513-bcc0-619dc1269eea" providerId="AD" clId="Web-{D3F01AD9-7B05-04BB-2437-A5EAA828213F}" dt="2020-11-25T07:02:28.227" v="2255" actId="1076"/>
          <ac:spMkLst>
            <pc:docMk/>
            <pc:sldMk cId="1668326767" sldId="364"/>
            <ac:spMk id="6" creationId="{80540CAB-2698-493A-A3D8-54BE2FA99BAE}"/>
          </ac:spMkLst>
        </pc:spChg>
      </pc:sldChg>
      <pc:sldChg chg="modSp add del">
        <pc:chgData name="Thomas Uijtdewilligen" userId="S::t.uijtdewilligen@hoekschlyceum.nl::ef7a3cea-6a66-4513-bcc0-619dc1269eea" providerId="AD" clId="Web-{D3F01AD9-7B05-04BB-2437-A5EAA828213F}" dt="2020-11-25T07:00:44.632" v="2207"/>
        <pc:sldMkLst>
          <pc:docMk/>
          <pc:sldMk cId="88837669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0:37.538" v="2204" actId="20577"/>
          <ac:spMkLst>
            <pc:docMk/>
            <pc:sldMk cId="888376696" sldId="365"/>
            <ac:spMk id="2" creationId="{E145B524-816E-4170-BCDC-62C0063F9F1B}"/>
          </ac:spMkLst>
        </pc:spChg>
      </pc:sldChg>
      <pc:sldChg chg="modSp add">
        <pc:chgData name="Thomas Uijtdewilligen" userId="S::t.uijtdewilligen@hoekschlyceum.nl::ef7a3cea-6a66-4513-bcc0-619dc1269eea" providerId="AD" clId="Web-{D3F01AD9-7B05-04BB-2437-A5EAA828213F}" dt="2020-11-25T07:01:47.008" v="2229" actId="20577"/>
        <pc:sldMkLst>
          <pc:docMk/>
          <pc:sldMk cId="3272883326" sldId="365"/>
        </pc:sldMkLst>
        <pc:spChg chg="mod">
          <ac:chgData name="Thomas Uijtdewilligen" userId="S::t.uijtdewilligen@hoekschlyceum.nl::ef7a3cea-6a66-4513-bcc0-619dc1269eea" providerId="AD" clId="Web-{D3F01AD9-7B05-04BB-2437-A5EAA828213F}" dt="2020-11-25T07:01:47.008" v="2229" actId="20577"/>
          <ac:spMkLst>
            <pc:docMk/>
            <pc:sldMk cId="3272883326" sldId="365"/>
            <ac:spMk id="2" creationId="{50B449F1-D80C-416A-9425-0E71636ADE33}"/>
          </ac:spMkLst>
        </pc:spChg>
      </pc:sldChg>
    </pc:docChg>
  </pc:docChgLst>
  <pc:docChgLst>
    <pc:chgData name="Thomas Uijtdewilligen" userId="S::t.uijtdewilligen@hoekschlyceum.nl::ef7a3cea-6a66-4513-bcc0-619dc1269eea" providerId="AD" clId="Web-{2E3C499F-03AF-95BE-7F8A-9C6586C9FB6B}"/>
    <pc:docChg chg="modSld">
      <pc:chgData name="Thomas Uijtdewilligen" userId="S::t.uijtdewilligen@hoekschlyceum.nl::ef7a3cea-6a66-4513-bcc0-619dc1269eea" providerId="AD" clId="Web-{2E3C499F-03AF-95BE-7F8A-9C6586C9FB6B}" dt="2021-01-26T07:45:13.576" v="6" actId="20577"/>
      <pc:docMkLst>
        <pc:docMk/>
      </pc:docMkLst>
      <pc:sldChg chg="modSp">
        <pc:chgData name="Thomas Uijtdewilligen" userId="S::t.uijtdewilligen@hoekschlyceum.nl::ef7a3cea-6a66-4513-bcc0-619dc1269eea" providerId="AD" clId="Web-{2E3C499F-03AF-95BE-7F8A-9C6586C9FB6B}" dt="2021-01-26T07:45:13.576" v="6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2E3C499F-03AF-95BE-7F8A-9C6586C9FB6B}" dt="2021-01-26T07:45:13.576" v="6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modSp">
        <pc:chgData name="Thomas Uijtdewilligen" userId="S::t.uijtdewilligen@hoekschlyceum.nl::ef7a3cea-6a66-4513-bcc0-619dc1269eea" providerId="AD" clId="Web-{2E3C499F-03AF-95BE-7F8A-9C6586C9FB6B}" dt="2021-01-26T06:59:25.276" v="1" actId="20577"/>
        <pc:sldMkLst>
          <pc:docMk/>
          <pc:sldMk cId="1616896374" sldId="383"/>
        </pc:sldMkLst>
        <pc:spChg chg="mod">
          <ac:chgData name="Thomas Uijtdewilligen" userId="S::t.uijtdewilligen@hoekschlyceum.nl::ef7a3cea-6a66-4513-bcc0-619dc1269eea" providerId="AD" clId="Web-{2E3C499F-03AF-95BE-7F8A-9C6586C9FB6B}" dt="2021-01-26T06:59:25.276" v="1" actId="20577"/>
          <ac:spMkLst>
            <pc:docMk/>
            <pc:sldMk cId="1616896374" sldId="383"/>
            <ac:spMk id="3" creationId="{28616DEE-1A49-41EB-933E-D6B76658EA2F}"/>
          </ac:spMkLst>
        </pc:spChg>
      </pc:sldChg>
    </pc:docChg>
  </pc:docChgLst>
  <pc:docChgLst>
    <pc:chgData name="Thomas Uijtdewilligen" userId="S::t.uijtdewilligen@hoekschlyceum.nl::ef7a3cea-6a66-4513-bcc0-619dc1269eea" providerId="AD" clId="Web-{A2E0A55D-696B-3B20-4114-16B5A0B7939E}"/>
    <pc:docChg chg="addSld delSld modSld modMainMaster">
      <pc:chgData name="Thomas Uijtdewilligen" userId="S::t.uijtdewilligen@hoekschlyceum.nl::ef7a3cea-6a66-4513-bcc0-619dc1269eea" providerId="AD" clId="Web-{A2E0A55D-696B-3B20-4114-16B5A0B7939E}" dt="2022-01-14T10:57:50.656" v="70" actId="1076"/>
      <pc:docMkLst>
        <pc:docMk/>
      </pc:docMkLst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A2E0A55D-696B-3B20-4114-16B5A0B7939E}" dt="2022-01-14T10:35:08.784" v="3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948481580" sldId="256"/>
            <ac:spMk id="7" creationId="{84560ACF-51C0-459F-B6BD-809606BAE4F6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590136056" sldId="257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590136056" sldId="257"/>
            <ac:spMk id="3" creationId="{50231FE6-4B1B-4F2D-A29C-471518851B02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7:13.216" v="57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A2E0A55D-696B-3B20-4114-16B5A0B7939E}" dt="2022-01-14T10:57:13.216" v="57" actId="20577"/>
          <ac:spMkLst>
            <pc:docMk/>
            <pc:sldMk cId="4131560075" sldId="298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4131560075" sldId="298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A2E0A55D-696B-3B20-4114-16B5A0B7939E}" dt="2022-01-14T10:55:35.975" v="30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387555519" sldId="323"/>
            <ac:spMk id="5" creationId="{6F322DC6-A2B1-46E0-9B75-4250F48F452E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423324911" sldId="331"/>
            <ac:spMk id="5" creationId="{97DBAFE4-9C27-49E2-A652-A3C1A0728F70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796811259" sldId="332"/>
            <ac:spMk id="5" creationId="{97DBAFE4-9C27-49E2-A652-A3C1A0728F70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3161811504" sldId="334"/>
            <ac:spMk id="5" creationId="{6F322DC6-A2B1-46E0-9B75-4250F48F452E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2336440668" sldId="335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2336440668" sldId="335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806538981" sldId="336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806538981" sldId="336"/>
            <ac:spMk id="5" creationId="{FE92267D-9E67-44A4-A3DD-A7A37228507A}"/>
          </ac:spMkLst>
        </pc:spChg>
      </pc:sldChg>
      <pc:sldChg chg="del">
        <pc:chgData name="Thomas Uijtdewilligen" userId="S::t.uijtdewilligen@hoekschlyceum.nl::ef7a3cea-6a66-4513-bcc0-619dc1269eea" providerId="AD" clId="Web-{A2E0A55D-696B-3B20-4114-16B5A0B7939E}" dt="2022-01-14T10:11:43.120" v="0"/>
        <pc:sldMkLst>
          <pc:docMk/>
          <pc:sldMk cId="3583219909" sldId="337"/>
        </pc:sldMkLst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3223375960" sldId="341"/>
            <ac:spMk id="5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3173112892" sldId="347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3173112892" sldId="347"/>
            <ac:spMk id="3" creationId="{50231FE6-4B1B-4F2D-A29C-471518851B02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048232989" sldId="349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048232989" sldId="349"/>
            <ac:spMk id="11" creationId="{D5AF363A-275E-415A-B229-F2CF17487269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228842930" sldId="350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228842930" sldId="350"/>
            <ac:spMk id="11" creationId="{D5AF363A-275E-415A-B229-F2CF17487269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438090215" sldId="360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438090215" sldId="360"/>
            <ac:spMk id="4" creationId="{8ED3FFC8-71A0-475A-A501-6FB60CA15991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547073786" sldId="363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547073786" sldId="363"/>
            <ac:spMk id="5" creationId="{A1B12753-7371-47F6-BB09-6A54DB46E435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2651790496" sldId="366"/>
            <ac:spMk id="7" creationId="{84560ACF-51C0-459F-B6BD-809606BAE4F6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1146760852" sldId="376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1146760852" sldId="376"/>
            <ac:spMk id="3" creationId="{ACFA17E0-58A6-4046-9426-4B3798FEAD79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7:50.656" v="70" actId="1076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A2E0A55D-696B-3B20-4114-16B5A0B7939E}" dt="2022-01-14T10:57:50.656" v="70" actId="1076"/>
          <ac:spMkLst>
            <pc:docMk/>
            <pc:sldMk cId="2462438732" sldId="379"/>
            <ac:spMk id="3" creationId="{4FFC5243-48C8-43A8-B586-A4159E0021CB}"/>
          </ac:spMkLst>
        </pc:spChg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2462438732" sldId="379"/>
            <ac:spMk id="5" creationId="{4DC6D88D-3371-4479-8243-5F48CDB3FD43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2681734155" sldId="385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2681734155" sldId="385"/>
            <ac:spMk id="5" creationId="{4DC6D88D-3371-4479-8243-5F48CDB3FD43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435076293" sldId="386"/>
            <ac:spMk id="5" creationId="{C5AB4D75-E481-4224-98A7-9427369890BB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4053380288" sldId="387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4053380288" sldId="387"/>
            <ac:spMk id="5" creationId="{A98C98C7-6441-49F4-B6C4-8095076429CE}"/>
          </ac:spMkLst>
        </pc:spChg>
      </pc:sldChg>
      <pc:sldChg chg="addSp modSp">
        <pc:chgData name="Thomas Uijtdewilligen" userId="S::t.uijtdewilligen@hoekschlyceum.nl::ef7a3cea-6a66-4513-bcc0-619dc1269eea" providerId="AD" clId="Web-{A2E0A55D-696B-3B20-4114-16B5A0B7939E}" dt="2022-01-14T10:57:05.700" v="56"/>
        <pc:sldMkLst>
          <pc:docMk/>
          <pc:sldMk cId="3243087992" sldId="388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3243087992" sldId="388"/>
            <ac:spMk id="5" creationId="{C7496D0E-26EA-451F-9F32-B1BAAE98AFD0}"/>
          </ac:spMkLst>
        </pc:spChg>
        <pc:picChg chg="add">
          <ac:chgData name="Thomas Uijtdewilligen" userId="S::t.uijtdewilligen@hoekschlyceum.nl::ef7a3cea-6a66-4513-bcc0-619dc1269eea" providerId="AD" clId="Web-{A2E0A55D-696B-3B20-4114-16B5A0B7939E}" dt="2022-01-14T10:57:05.700" v="56"/>
          <ac:picMkLst>
            <pc:docMk/>
            <pc:sldMk cId="3243087992" sldId="388"/>
            <ac:picMk id="8" creationId="{33829EB1-BD61-4FF9-A47C-A3247C5F8476}"/>
          </ac:picMkLst>
        </pc:picChg>
      </pc:sldChg>
      <pc:sldChg chg="addSp modSp">
        <pc:chgData name="Thomas Uijtdewilligen" userId="S::t.uijtdewilligen@hoekschlyceum.nl::ef7a3cea-6a66-4513-bcc0-619dc1269eea" providerId="AD" clId="Web-{A2E0A55D-696B-3B20-4114-16B5A0B7939E}" dt="2022-01-14T10:57:02.512" v="55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4088121369" sldId="389"/>
            <ac:spMk id="5" creationId="{E46A3271-6990-4F1B-BE50-C37549164C3E}"/>
          </ac:spMkLst>
        </pc:spChg>
        <pc:picChg chg="add">
          <ac:chgData name="Thomas Uijtdewilligen" userId="S::t.uijtdewilligen@hoekschlyceum.nl::ef7a3cea-6a66-4513-bcc0-619dc1269eea" providerId="AD" clId="Web-{A2E0A55D-696B-3B20-4114-16B5A0B7939E}" dt="2022-01-14T10:57:02.512" v="55"/>
          <ac:picMkLst>
            <pc:docMk/>
            <pc:sldMk cId="4088121369" sldId="389"/>
            <ac:picMk id="3" creationId="{9D8988C9-58F3-4732-872A-C5FD8AECC5AE}"/>
          </ac:picMkLst>
        </pc:pic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967754068" sldId="390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967754068" sldId="390"/>
            <ac:spMk id="5" creationId="{E6F22A14-919A-4754-88C9-ED817A75FB1A}"/>
          </ac:spMkLst>
        </pc:spChg>
      </pc:sldChg>
      <pc:sldChg chg="modSp">
        <pc:chgData name="Thomas Uijtdewilligen" userId="S::t.uijtdewilligen@hoekschlyceum.nl::ef7a3cea-6a66-4513-bcc0-619dc1269eea" providerId="AD" clId="Web-{A2E0A55D-696B-3B20-4114-16B5A0B7939E}" dt="2022-01-14T10:56:54.231" v="54"/>
        <pc:sldMkLst>
          <pc:docMk/>
          <pc:sldMk cId="2521018921" sldId="391"/>
        </pc:sld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k cId="2521018921" sldId="391"/>
            <ac:spMk id="5" creationId="{B17E562C-7E62-49B3-B093-AD9A8D3C1CFA}"/>
          </ac:spMkLst>
        </pc:spChg>
      </pc:sldChg>
      <pc:sldChg chg="addSp modSp new">
        <pc:chgData name="Thomas Uijtdewilligen" userId="S::t.uijtdewilligen@hoekschlyceum.nl::ef7a3cea-6a66-4513-bcc0-619dc1269eea" providerId="AD" clId="Web-{A2E0A55D-696B-3B20-4114-16B5A0B7939E}" dt="2022-01-14T10:56:49.340" v="53"/>
        <pc:sldMkLst>
          <pc:docMk/>
          <pc:sldMk cId="3832077648" sldId="392"/>
        </pc:sldMkLst>
        <pc:spChg chg="mod">
          <ac:chgData name="Thomas Uijtdewilligen" userId="S::t.uijtdewilligen@hoekschlyceum.nl::ef7a3cea-6a66-4513-bcc0-619dc1269eea" providerId="AD" clId="Web-{A2E0A55D-696B-3B20-4114-16B5A0B7939E}" dt="2022-01-14T10:54:52.160" v="9" actId="20577"/>
          <ac:spMkLst>
            <pc:docMk/>
            <pc:sldMk cId="3832077648" sldId="392"/>
            <ac:spMk id="2" creationId="{1FA985E4-933C-4F06-A2F5-F11FAC98DA84}"/>
          </ac:spMkLst>
        </pc:spChg>
        <pc:spChg chg="mod">
          <ac:chgData name="Thomas Uijtdewilligen" userId="S::t.uijtdewilligen@hoekschlyceum.nl::ef7a3cea-6a66-4513-bcc0-619dc1269eea" providerId="AD" clId="Web-{A2E0A55D-696B-3B20-4114-16B5A0B7939E}" dt="2022-01-14T10:55:31.944" v="29" actId="20577"/>
          <ac:spMkLst>
            <pc:docMk/>
            <pc:sldMk cId="3832077648" sldId="392"/>
            <ac:spMk id="3" creationId="{5E586EEB-FDDE-4117-81B7-BF3FC6ED32CF}"/>
          </ac:spMkLst>
        </pc:spChg>
        <pc:spChg chg="mod">
          <ac:chgData name="Thomas Uijtdewilligen" userId="S::t.uijtdewilligen@hoekschlyceum.nl::ef7a3cea-6a66-4513-bcc0-619dc1269eea" providerId="AD" clId="Web-{A2E0A55D-696B-3B20-4114-16B5A0B7939E}" dt="2022-01-14T10:56:49.340" v="53"/>
          <ac:spMkLst>
            <pc:docMk/>
            <pc:sldMk cId="3832077648" sldId="392"/>
            <ac:spMk id="5" creationId="{E234EAF4-4813-4329-8BD2-9D18734E84BD}"/>
          </ac:spMkLst>
        </pc:spChg>
        <pc:picChg chg="add">
          <ac:chgData name="Thomas Uijtdewilligen" userId="S::t.uijtdewilligen@hoekschlyceum.nl::ef7a3cea-6a66-4513-bcc0-619dc1269eea" providerId="AD" clId="Web-{A2E0A55D-696B-3B20-4114-16B5A0B7939E}" dt="2022-01-14T10:55:40.835" v="31"/>
          <ac:picMkLst>
            <pc:docMk/>
            <pc:sldMk cId="3832077648" sldId="392"/>
            <ac:picMk id="7" creationId="{8ABB0930-3390-4461-9F37-5C440E2ACF52}"/>
          </ac:picMkLst>
        </pc:picChg>
        <pc:picChg chg="add mod">
          <ac:chgData name="Thomas Uijtdewilligen" userId="S::t.uijtdewilligen@hoekschlyceum.nl::ef7a3cea-6a66-4513-bcc0-619dc1269eea" providerId="AD" clId="Web-{A2E0A55D-696B-3B20-4114-16B5A0B7939E}" dt="2022-01-14T10:56:08.665" v="33" actId="1076"/>
          <ac:picMkLst>
            <pc:docMk/>
            <pc:sldMk cId="3832077648" sldId="392"/>
            <ac:picMk id="8" creationId="{17EF83C7-2CC9-4000-A9A0-504911C501EF}"/>
          </ac:picMkLst>
        </pc:picChg>
        <pc:picChg chg="add mod">
          <ac:chgData name="Thomas Uijtdewilligen" userId="S::t.uijtdewilligen@hoekschlyceum.nl::ef7a3cea-6a66-4513-bcc0-619dc1269eea" providerId="AD" clId="Web-{A2E0A55D-696B-3B20-4114-16B5A0B7939E}" dt="2022-01-14T10:56:32.198" v="36" actId="1076"/>
          <ac:picMkLst>
            <pc:docMk/>
            <pc:sldMk cId="3832077648" sldId="392"/>
            <ac:picMk id="9" creationId="{A4DD1887-4133-4CE5-A3AC-A4FB770F56B9}"/>
          </ac:picMkLst>
        </pc:picChg>
      </pc:sldChg>
      <pc:sldMasterChg chg="modSp mod modSldLayout">
        <pc:chgData name="Thomas Uijtdewilligen" userId="S::t.uijtdewilligen@hoekschlyceum.nl::ef7a3cea-6a66-4513-bcc0-619dc1269eea" providerId="AD" clId="Web-{A2E0A55D-696B-3B20-4114-16B5A0B7939E}" dt="2022-01-14T10:56:54.231" v="54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A2E0A55D-696B-3B20-4114-16B5A0B7939E}" dt="2022-01-14T10:56:54.231" v="54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A2E0A55D-696B-3B20-4114-16B5A0B7939E}" dt="2022-01-14T10:56:54.231" v="54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A2E0A55D-696B-3B20-4114-16B5A0B7939E}" dt="2022-01-14T10:56:54.231" v="54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A2E0A55D-696B-3B20-4114-16B5A0B7939E}" dt="2022-01-14T10:56:54.231" v="54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56AF6866-97DD-DE3C-9EF0-0E508C22AC4E}"/>
    <pc:docChg chg="addSld delSld modSld">
      <pc:chgData name="Thomas Uijtdewilligen" userId="S::t.uijtdewilligen@hoekschlyceum.nl::ef7a3cea-6a66-4513-bcc0-619dc1269eea" providerId="AD" clId="Web-{56AF6866-97DD-DE3C-9EF0-0E508C22AC4E}" dt="2021-01-26T13:49:09.514" v="534" actId="20577"/>
      <pc:docMkLst>
        <pc:docMk/>
      </pc:docMkLst>
      <pc:sldChg chg="modSp">
        <pc:chgData name="Thomas Uijtdewilligen" userId="S::t.uijtdewilligen@hoekschlyceum.nl::ef7a3cea-6a66-4513-bcc0-619dc1269eea" providerId="AD" clId="Web-{56AF6866-97DD-DE3C-9EF0-0E508C22AC4E}" dt="2021-01-26T13:17:06.439" v="96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56AF6866-97DD-DE3C-9EF0-0E508C22AC4E}" dt="2021-01-26T13:17:06.439" v="96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2:54.344" v="309" actId="20577"/>
        <pc:sldMkLst>
          <pc:docMk/>
          <pc:sldMk cId="4131560075" sldId="298"/>
        </pc:sldMkLst>
        <pc:spChg chg="mod">
          <ac:chgData name="Thomas Uijtdewilligen" userId="S::t.uijtdewilligen@hoekschlyceum.nl::ef7a3cea-6a66-4513-bcc0-619dc1269eea" providerId="AD" clId="Web-{56AF6866-97DD-DE3C-9EF0-0E508C22AC4E}" dt="2021-01-26T13:32:54.344" v="309" actId="20577"/>
          <ac:spMkLst>
            <pc:docMk/>
            <pc:sldMk cId="4131560075" sldId="298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29:20.934" v="260" actId="20577"/>
        <pc:sldMkLst>
          <pc:docMk/>
          <pc:sldMk cId="387555519" sldId="323"/>
        </pc:sldMkLst>
        <pc:spChg chg="mod">
          <ac:chgData name="Thomas Uijtdewilligen" userId="S::t.uijtdewilligen@hoekschlyceum.nl::ef7a3cea-6a66-4513-bcc0-619dc1269eea" providerId="AD" clId="Web-{56AF6866-97DD-DE3C-9EF0-0E508C22AC4E}" dt="2021-01-26T13:17:22.548" v="100" actId="20577"/>
          <ac:spMkLst>
            <pc:docMk/>
            <pc:sldMk cId="387555519" sldId="323"/>
            <ac:spMk id="2" creationId="{50B449F1-D80C-416A-9425-0E71636ADE33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29:20.934" v="260" actId="20577"/>
          <ac:spMkLst>
            <pc:docMk/>
            <pc:sldMk cId="387555519" sldId="323"/>
            <ac:spMk id="6" creationId="{CAE48450-CF82-41E3-AFD3-277DFAA2D54C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33:24.922" v="312" actId="20577"/>
        <pc:sldMkLst>
          <pc:docMk/>
          <pc:sldMk cId="1423324911" sldId="331"/>
        </pc:sldMkLst>
        <pc:spChg chg="mod">
          <ac:chgData name="Thomas Uijtdewilligen" userId="S::t.uijtdewilligen@hoekschlyceum.nl::ef7a3cea-6a66-4513-bcc0-619dc1269eea" providerId="AD" clId="Web-{56AF6866-97DD-DE3C-9EF0-0E508C22AC4E}" dt="2021-01-26T13:17:01.407" v="95" actId="20577"/>
          <ac:spMkLst>
            <pc:docMk/>
            <pc:sldMk cId="1423324911" sldId="331"/>
            <ac:spMk id="2" creationId="{71C8CB0E-CD9A-4535-85D2-71FC38875D64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3:24.922" v="312" actId="20577"/>
          <ac:spMkLst>
            <pc:docMk/>
            <pc:sldMk cId="1423324911" sldId="331"/>
            <ac:spMk id="3" creationId="{03D40C51-A133-4437-B089-A405A825D0F8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56.827" v="521" actId="20577"/>
        <pc:sldMkLst>
          <pc:docMk/>
          <pc:sldMk cId="796811259" sldId="332"/>
        </pc:sldMkLst>
        <pc:spChg chg="mod">
          <ac:chgData name="Thomas Uijtdewilligen" userId="S::t.uijtdewilligen@hoekschlyceum.nl::ef7a3cea-6a66-4513-bcc0-619dc1269eea" providerId="AD" clId="Web-{56AF6866-97DD-DE3C-9EF0-0E508C22AC4E}" dt="2021-01-26T13:48:56.827" v="521" actId="20577"/>
          <ac:spMkLst>
            <pc:docMk/>
            <pc:sldMk cId="796811259" sldId="332"/>
            <ac:spMk id="2" creationId="{71C8CB0E-CD9A-4535-85D2-71FC38875D64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5.452" v="526" actId="20577"/>
        <pc:sldMkLst>
          <pc:docMk/>
          <pc:sldMk cId="3161811504" sldId="334"/>
        </pc:sldMkLst>
        <pc:spChg chg="mod">
          <ac:chgData name="Thomas Uijtdewilligen" userId="S::t.uijtdewilligen@hoekschlyceum.nl::ef7a3cea-6a66-4513-bcc0-619dc1269eea" providerId="AD" clId="Web-{56AF6866-97DD-DE3C-9EF0-0E508C22AC4E}" dt="2021-01-26T13:49:05.452" v="526" actId="20577"/>
          <ac:spMkLst>
            <pc:docMk/>
            <pc:sldMk cId="3161811504" sldId="334"/>
            <ac:spMk id="2" creationId="{50B449F1-D80C-416A-9425-0E71636ADE33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9:09.514" v="534" actId="20577"/>
        <pc:sldMkLst>
          <pc:docMk/>
          <pc:sldMk cId="3223375960" sldId="341"/>
        </pc:sldMkLst>
        <pc:spChg chg="mod">
          <ac:chgData name="Thomas Uijtdewilligen" userId="S::t.uijtdewilligen@hoekschlyceum.nl::ef7a3cea-6a66-4513-bcc0-619dc1269eea" providerId="AD" clId="Web-{56AF6866-97DD-DE3C-9EF0-0E508C22AC4E}" dt="2021-01-26T13:49:09.514" v="534" actId="20577"/>
          <ac:spMkLst>
            <pc:docMk/>
            <pc:sldMk cId="3223375960" sldId="341"/>
            <ac:spMk id="2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56AF6866-97DD-DE3C-9EF0-0E508C22AC4E}" dt="2021-01-26T13:48:45.905" v="516" actId="20577"/>
        <pc:sldMkLst>
          <pc:docMk/>
          <pc:sldMk cId="2651790496" sldId="366"/>
        </pc:sldMkLst>
        <pc:spChg chg="mod">
          <ac:chgData name="Thomas Uijtdewilligen" userId="S::t.uijtdewilligen@hoekschlyceum.nl::ef7a3cea-6a66-4513-bcc0-619dc1269eea" providerId="AD" clId="Web-{56AF6866-97DD-DE3C-9EF0-0E508C22AC4E}" dt="2021-01-26T13:48:45.905" v="516" actId="20577"/>
          <ac:spMkLst>
            <pc:docMk/>
            <pc:sldMk cId="2651790496" sldId="36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16:49.189" v="89"/>
        <pc:sldMkLst>
          <pc:docMk/>
          <pc:sldMk cId="653467976" sldId="374"/>
        </pc:sldMkLst>
      </pc:sldChg>
      <pc:sldChg chg="modSp">
        <pc:chgData name="Thomas Uijtdewilligen" userId="S::t.uijtdewilligen@hoekschlyceum.nl::ef7a3cea-6a66-4513-bcc0-619dc1269eea" providerId="AD" clId="Web-{56AF6866-97DD-DE3C-9EF0-0E508C22AC4E}" dt="2021-01-26T13:32:30.718" v="300" actId="20577"/>
        <pc:sldMkLst>
          <pc:docMk/>
          <pc:sldMk cId="2462438732" sldId="379"/>
        </pc:sldMkLst>
        <pc:spChg chg="mod">
          <ac:chgData name="Thomas Uijtdewilligen" userId="S::t.uijtdewilligen@hoekschlyceum.nl::ef7a3cea-6a66-4513-bcc0-619dc1269eea" providerId="AD" clId="Web-{56AF6866-97DD-DE3C-9EF0-0E508C22AC4E}" dt="2021-01-26T13:32:30.718" v="300" actId="20577"/>
          <ac:spMkLst>
            <pc:docMk/>
            <pc:sldMk cId="2462438732" sldId="379"/>
            <ac:spMk id="3" creationId="{4FFC5243-48C8-43A8-B586-A4159E0021CB}"/>
          </ac:spMkLst>
        </pc:spChg>
      </pc:sldChg>
      <pc:sldChg chg="del">
        <pc:chgData name="Thomas Uijtdewilligen" userId="S::t.uijtdewilligen@hoekschlyceum.nl::ef7a3cea-6a66-4513-bcc0-619dc1269eea" providerId="AD" clId="Web-{56AF6866-97DD-DE3C-9EF0-0E508C22AC4E}" dt="2021-01-26T13:29:25.872" v="261"/>
        <pc:sldMkLst>
          <pc:docMk/>
          <pc:sldMk cId="1616896374" sldId="383"/>
        </pc:sldMkLst>
      </pc:sldChg>
      <pc:sldChg chg="del">
        <pc:chgData name="Thomas Uijtdewilligen" userId="S::t.uijtdewilligen@hoekschlyceum.nl::ef7a3cea-6a66-4513-bcc0-619dc1269eea" providerId="AD" clId="Web-{56AF6866-97DD-DE3C-9EF0-0E508C22AC4E}" dt="2021-01-26T13:29:29.965" v="262"/>
        <pc:sldMkLst>
          <pc:docMk/>
          <pc:sldMk cId="2141886720" sldId="384"/>
        </pc:sldMkLst>
      </pc:sldChg>
      <pc:sldChg chg="addSp modSp new mod setBg setClrOvrMap">
        <pc:chgData name="Thomas Uijtdewilligen" userId="S::t.uijtdewilligen@hoekschlyceum.nl::ef7a3cea-6a66-4513-bcc0-619dc1269eea" providerId="AD" clId="Web-{56AF6866-97DD-DE3C-9EF0-0E508C22AC4E}" dt="2021-01-26T13:16:40.454" v="88" actId="1076"/>
        <pc:sldMkLst>
          <pc:docMk/>
          <pc:sldMk cId="435076293" sldId="386"/>
        </pc:sldMkLst>
        <pc:spChg chg="mod">
          <ac:chgData name="Thomas Uijtdewilligen" userId="S::t.uijtdewilligen@hoekschlyceum.nl::ef7a3cea-6a66-4513-bcc0-619dc1269eea" providerId="AD" clId="Web-{56AF6866-97DD-DE3C-9EF0-0E508C22AC4E}" dt="2021-01-26T13:16:40.454" v="88" actId="1076"/>
          <ac:spMkLst>
            <pc:docMk/>
            <pc:sldMk cId="435076293" sldId="386"/>
            <ac:spMk id="2" creationId="{5A00029F-3358-478D-866D-C86B9F450E5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6:34.470" v="87" actId="14100"/>
          <ac:spMkLst>
            <pc:docMk/>
            <pc:sldMk cId="435076293" sldId="386"/>
            <ac:spMk id="3" creationId="{3F16240F-CB4C-4837-9CEA-E019A6083FED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4" creationId="{CB06A6A8-0750-4939-94D1-3F84F0A8D45F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5" creationId="{C5AB4D75-E481-4224-98A7-9427369890BB}"/>
          </ac:spMkLst>
        </pc:spChg>
        <pc:spChg chg="add">
          <ac:chgData name="Thomas Uijtdewilligen" userId="S::t.uijtdewilligen@hoekschlyceum.nl::ef7a3cea-6a66-4513-bcc0-619dc1269eea" providerId="AD" clId="Web-{56AF6866-97DD-DE3C-9EF0-0E508C22AC4E}" dt="2021-01-26T13:13:50.592" v="14"/>
          <ac:spMkLst>
            <pc:docMk/>
            <pc:sldMk cId="435076293" sldId="386"/>
            <ac:spMk id="11" creationId="{71B2258F-86CA-4D4D-8270-BC05FCDEBFB3}"/>
          </ac:spMkLst>
        </pc:spChg>
        <pc:picChg chg="add mod ord">
          <ac:chgData name="Thomas Uijtdewilligen" userId="S::t.uijtdewilligen@hoekschlyceum.nl::ef7a3cea-6a66-4513-bcc0-619dc1269eea" providerId="AD" clId="Web-{56AF6866-97DD-DE3C-9EF0-0E508C22AC4E}" dt="2021-01-26T13:13:50.592" v="14"/>
          <ac:picMkLst>
            <pc:docMk/>
            <pc:sldMk cId="435076293" sldId="386"/>
            <ac:picMk id="6" creationId="{80C4600B-3186-493A-BDA4-7A816360C00A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2:33.399" v="423" actId="14100"/>
        <pc:sldMkLst>
          <pc:docMk/>
          <pc:sldMk cId="4053380288" sldId="387"/>
        </pc:sldMkLst>
        <pc:spChg chg="mod">
          <ac:chgData name="Thomas Uijtdewilligen" userId="S::t.uijtdewilligen@hoekschlyceum.nl::ef7a3cea-6a66-4513-bcc0-619dc1269eea" providerId="AD" clId="Web-{56AF6866-97DD-DE3C-9EF0-0E508C22AC4E}" dt="2021-01-26T13:39:36.490" v="416" actId="20577"/>
          <ac:spMkLst>
            <pc:docMk/>
            <pc:sldMk cId="4053380288" sldId="387"/>
            <ac:spMk id="2" creationId="{2C6AC228-0723-4EE9-885E-E78A89431F9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9:32.521" v="415" actId="1076"/>
          <ac:spMkLst>
            <pc:docMk/>
            <pc:sldMk cId="4053380288" sldId="387"/>
            <ac:spMk id="3" creationId="{9AA63E06-74B0-4FA5-862B-4A18B17A0BA2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1:42.117" v="420" actId="14100"/>
          <ac:picMkLst>
            <pc:docMk/>
            <pc:sldMk cId="4053380288" sldId="387"/>
            <ac:picMk id="6" creationId="{B5164424-4030-46A5-AD92-CDDC6C02F81F}"/>
          </ac:picMkLst>
        </pc:picChg>
        <pc:picChg chg="add mod">
          <ac:chgData name="Thomas Uijtdewilligen" userId="S::t.uijtdewilligen@hoekschlyceum.nl::ef7a3cea-6a66-4513-bcc0-619dc1269eea" providerId="AD" clId="Web-{56AF6866-97DD-DE3C-9EF0-0E508C22AC4E}" dt="2021-01-26T13:42:33.399" v="423" actId="14100"/>
          <ac:picMkLst>
            <pc:docMk/>
            <pc:sldMk cId="4053380288" sldId="387"/>
            <ac:picMk id="7" creationId="{1E2D427B-FFDE-4832-A410-471F4B9B20FD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38:49.646" v="375" actId="20577"/>
        <pc:sldMkLst>
          <pc:docMk/>
          <pc:sldMk cId="3243087992" sldId="388"/>
        </pc:sldMkLst>
        <pc:spChg chg="mod">
          <ac:chgData name="Thomas Uijtdewilligen" userId="S::t.uijtdewilligen@hoekschlyceum.nl::ef7a3cea-6a66-4513-bcc0-619dc1269eea" providerId="AD" clId="Web-{56AF6866-97DD-DE3C-9EF0-0E508C22AC4E}" dt="2021-01-26T13:38:45.692" v="374" actId="1076"/>
          <ac:spMkLst>
            <pc:docMk/>
            <pc:sldMk cId="3243087992" sldId="388"/>
            <ac:spMk id="2" creationId="{126C4FA3-601D-4ADF-ACFD-568BD92BE220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38:49.646" v="375" actId="20577"/>
          <ac:spMkLst>
            <pc:docMk/>
            <pc:sldMk cId="3243087992" sldId="388"/>
            <ac:spMk id="3" creationId="{EEE062C7-B9CA-4787-971C-675639236B0A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7:44.879" v="342" actId="14100"/>
          <ac:picMkLst>
            <pc:docMk/>
            <pc:sldMk cId="3243087992" sldId="388"/>
            <ac:picMk id="6" creationId="{42857A91-BB76-4E4F-8921-68632C49D37A}"/>
          </ac:picMkLst>
        </pc:picChg>
      </pc:sldChg>
      <pc:sldChg chg="addSp delSp modSp new">
        <pc:chgData name="Thomas Uijtdewilligen" userId="S::t.uijtdewilligen@hoekschlyceum.nl::ef7a3cea-6a66-4513-bcc0-619dc1269eea" providerId="AD" clId="Web-{56AF6866-97DD-DE3C-9EF0-0E508C22AC4E}" dt="2021-01-26T13:36:38.862" v="332" actId="1076"/>
        <pc:sldMkLst>
          <pc:docMk/>
          <pc:sldMk cId="4088121369" sldId="389"/>
        </pc:sldMkLst>
        <pc:spChg chg="mod">
          <ac:chgData name="Thomas Uijtdewilligen" userId="S::t.uijtdewilligen@hoekschlyceum.nl::ef7a3cea-6a66-4513-bcc0-619dc1269eea" providerId="AD" clId="Web-{56AF6866-97DD-DE3C-9EF0-0E508C22AC4E}" dt="2021-01-26T13:36:17.472" v="324" actId="1076"/>
          <ac:spMkLst>
            <pc:docMk/>
            <pc:sldMk cId="4088121369" sldId="389"/>
            <ac:spMk id="2" creationId="{3B8A9D64-39DD-49E0-AB75-1D520A83C65C}"/>
          </ac:spMkLst>
        </pc:spChg>
        <pc:spChg chg="del mod">
          <ac:chgData name="Thomas Uijtdewilligen" userId="S::t.uijtdewilligen@hoekschlyceum.nl::ef7a3cea-6a66-4513-bcc0-619dc1269eea" providerId="AD" clId="Web-{56AF6866-97DD-DE3C-9EF0-0E508C22AC4E}" dt="2021-01-26T13:36:33.894" v="331"/>
          <ac:spMkLst>
            <pc:docMk/>
            <pc:sldMk cId="4088121369" sldId="389"/>
            <ac:spMk id="3" creationId="{F1CA1DE4-A074-4497-8A94-016AB1E8060E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36:38.862" v="332" actId="1076"/>
          <ac:picMkLst>
            <pc:docMk/>
            <pc:sldMk cId="4088121369" sldId="389"/>
            <ac:picMk id="6" creationId="{B25A8D09-A439-4DC2-99A7-98EADD0EE355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6:44.215" v="468" actId="1076"/>
        <pc:sldMkLst>
          <pc:docMk/>
          <pc:sldMk cId="967754068" sldId="390"/>
        </pc:sldMkLst>
        <pc:spChg chg="mod">
          <ac:chgData name="Thomas Uijtdewilligen" userId="S::t.uijtdewilligen@hoekschlyceum.nl::ef7a3cea-6a66-4513-bcc0-619dc1269eea" providerId="AD" clId="Web-{56AF6866-97DD-DE3C-9EF0-0E508C22AC4E}" dt="2021-01-26T13:46:05.980" v="460" actId="1076"/>
          <ac:spMkLst>
            <pc:docMk/>
            <pc:sldMk cId="967754068" sldId="390"/>
            <ac:spMk id="2" creationId="{74B2F64C-7DF7-44F2-A6B8-E0BCE7ECBE46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6:16.652" v="464" actId="1076"/>
          <ac:spMkLst>
            <pc:docMk/>
            <pc:sldMk cId="967754068" sldId="390"/>
            <ac:spMk id="3" creationId="{38157CD6-9F73-44F0-8397-FFEDCA2F049C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6:44.215" v="468" actId="1076"/>
          <ac:picMkLst>
            <pc:docMk/>
            <pc:sldMk cId="967754068" sldId="390"/>
            <ac:picMk id="6" creationId="{73C1BF2D-07B4-40A6-8188-601DE698CE16}"/>
          </ac:picMkLst>
        </pc:picChg>
      </pc:sldChg>
      <pc:sldChg chg="addSp modSp new">
        <pc:chgData name="Thomas Uijtdewilligen" userId="S::t.uijtdewilligen@hoekschlyceum.nl::ef7a3cea-6a66-4513-bcc0-619dc1269eea" providerId="AD" clId="Web-{56AF6866-97DD-DE3C-9EF0-0E508C22AC4E}" dt="2021-01-26T13:48:31.576" v="510" actId="1076"/>
        <pc:sldMkLst>
          <pc:docMk/>
          <pc:sldMk cId="2521018921" sldId="391"/>
        </pc:sldMkLst>
        <pc:spChg chg="mod">
          <ac:chgData name="Thomas Uijtdewilligen" userId="S::t.uijtdewilligen@hoekschlyceum.nl::ef7a3cea-6a66-4513-bcc0-619dc1269eea" providerId="AD" clId="Web-{56AF6866-97DD-DE3C-9EF0-0E508C22AC4E}" dt="2021-01-26T13:47:07.372" v="474" actId="20577"/>
          <ac:spMkLst>
            <pc:docMk/>
            <pc:sldMk cId="2521018921" sldId="391"/>
            <ac:spMk id="2" creationId="{AE1A1E54-EFEF-4CC6-9FDE-F806D87920BE}"/>
          </ac:spMkLst>
        </pc:spChg>
        <pc:spChg chg="mod">
          <ac:chgData name="Thomas Uijtdewilligen" userId="S::t.uijtdewilligen@hoekschlyceum.nl::ef7a3cea-6a66-4513-bcc0-619dc1269eea" providerId="AD" clId="Web-{56AF6866-97DD-DE3C-9EF0-0E508C22AC4E}" dt="2021-01-26T13:48:23.389" v="505" actId="20577"/>
          <ac:spMkLst>
            <pc:docMk/>
            <pc:sldMk cId="2521018921" sldId="391"/>
            <ac:spMk id="3" creationId="{734C3F3A-A86B-482D-AB2D-BEA2635208E5}"/>
          </ac:spMkLst>
        </pc:spChg>
        <pc:picChg chg="add mod">
          <ac:chgData name="Thomas Uijtdewilligen" userId="S::t.uijtdewilligen@hoekschlyceum.nl::ef7a3cea-6a66-4513-bcc0-619dc1269eea" providerId="AD" clId="Web-{56AF6866-97DD-DE3C-9EF0-0E508C22AC4E}" dt="2021-01-26T13:48:31.576" v="510" actId="1076"/>
          <ac:picMkLst>
            <pc:docMk/>
            <pc:sldMk cId="2521018921" sldId="391"/>
            <ac:picMk id="6" creationId="{F8AA0A47-41B8-4F21-9E30-F0E08BDFB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14-1-2022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DECF8-43EE-4066-AD16-BCF8184E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949325"/>
            <a:ext cx="12274062" cy="3187700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b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9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Als de balk vol is dan: </a:t>
            </a:r>
            <a:br>
              <a:rPr lang="nl-NL"/>
            </a:br>
            <a:br>
              <a:rPr lang="nl-NL"/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Ben je volledig stil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2 Zit je op je eigen plek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 Ligt je tas op de grond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100">
                <a:latin typeface="Arial" panose="020B0604020202020204" pitchFamily="34" charset="0"/>
                <a:cs typeface="Arial" panose="020B0604020202020204" pitchFamily="34" charset="0"/>
              </a:rPr>
              <a:t> Ligt je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Lesboek</a:t>
            </a:r>
            <a:r>
              <a:rPr lang="nl-NL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werkboek</a:t>
            </a:r>
            <a:r>
              <a:rPr lang="nl-NL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aantekeningenschrift</a:t>
            </a:r>
            <a:r>
              <a:rPr lang="nl-NL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10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nl-NL" sz="3100">
                <a:latin typeface="Arial" panose="020B0604020202020204" pitchFamily="34" charset="0"/>
                <a:cs typeface="Arial" panose="020B0604020202020204" pitchFamily="34" charset="0"/>
              </a:rPr>
              <a:t>op tafel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5 Kijk je naar de docent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767AA70C-3BC7-4923-AD7F-C1D768CA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C752-36AD-43C7-9085-6679607B33E1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AA47D69-DF48-4396-9723-1CDBFBFF8E96}"/>
              </a:ext>
            </a:extLst>
          </p:cNvPr>
          <p:cNvSpPr/>
          <p:nvPr/>
        </p:nvSpPr>
        <p:spPr>
          <a:xfrm>
            <a:off x="1328737" y="4381500"/>
            <a:ext cx="9534525" cy="14859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077EC7A-8D63-4D78-95FF-6E348459E02B}"/>
              </a:ext>
            </a:extLst>
          </p:cNvPr>
          <p:cNvSpPr/>
          <p:nvPr/>
        </p:nvSpPr>
        <p:spPr>
          <a:xfrm>
            <a:off x="1328737" y="4381500"/>
            <a:ext cx="9534525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231FE6-4B1B-4F2D-A29C-47151885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2709" y="6492875"/>
            <a:ext cx="8153400" cy="365125"/>
          </a:xfrm>
        </p:spPr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15901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9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AC228-0723-4EE9-885E-E78A89431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82" y="-109363"/>
            <a:ext cx="9144000" cy="999299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Internationaal conflict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A63E06-74B0-4FA5-862B-4A18B17A0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247" y="75236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>
                <a:cs typeface="Calibri"/>
              </a:rPr>
              <a:t>Conflict tussen 2 of meerdere landen</a:t>
            </a:r>
            <a:endParaRPr lang="nl-NL" i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DD1AAE-E799-426C-BA25-9950A25E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8C98C7-6441-49F4-B6C4-80950764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6" name="Afbeelding 6" descr="Afbeelding met persoon, gebouw, buiten, groep&#10;&#10;Automatisch gegenereerde beschrijving">
            <a:extLst>
              <a:ext uri="{FF2B5EF4-FFF2-40B4-BE49-F238E27FC236}">
                <a16:creationId xmlns:a16="http://schemas.microsoft.com/office/drawing/2014/main" id="{B5164424-4030-46A5-AD92-CDDC6C02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634" y="1240571"/>
            <a:ext cx="6918541" cy="5577269"/>
          </a:xfrm>
          <a:prstGeom prst="rect">
            <a:avLst/>
          </a:prstGeom>
        </p:spPr>
      </p:pic>
      <p:pic>
        <p:nvPicPr>
          <p:cNvPr id="7" name="Afbeelding 7" descr="Afbeelding met persoon, binnen, gebouw, person&#10;&#10;Automatisch gegenereerde beschrijving">
            <a:extLst>
              <a:ext uri="{FF2B5EF4-FFF2-40B4-BE49-F238E27FC236}">
                <a16:creationId xmlns:a16="http://schemas.microsoft.com/office/drawing/2014/main" id="{1E2D427B-FFDE-4832-A410-471F4B9B2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2" y="1242034"/>
            <a:ext cx="4162033" cy="55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2F64C-7DF7-44F2-A6B8-E0BCE7ECB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91610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Intern conflict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157CD6-9F73-44F0-8397-FFEDCA2F0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6191" y="57491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>
                <a:cs typeface="Calibri"/>
              </a:rPr>
              <a:t>Regering tegen de burgers</a:t>
            </a:r>
            <a:r>
              <a:rPr lang="nl-NL" dirty="0">
                <a:cs typeface="Calibri"/>
              </a:rPr>
              <a:t> </a:t>
            </a:r>
            <a:br>
              <a:rPr lang="nl-NL" dirty="0">
                <a:cs typeface="Calibri"/>
              </a:rPr>
            </a:b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08523-5076-4FD5-8338-1C2DA0AD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F22A14-919A-4754-88C9-ED817A75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6" name="Afbeelding 6" descr="Afbeelding met buiten, gebouw, voertuig, vrachtwagen&#10;&#10;Automatisch gegenereerde beschrijving">
            <a:extLst>
              <a:ext uri="{FF2B5EF4-FFF2-40B4-BE49-F238E27FC236}">
                <a16:creationId xmlns:a16="http://schemas.microsoft.com/office/drawing/2014/main" id="{73C1BF2D-07B4-40A6-8188-601DE698C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05" y="1078026"/>
            <a:ext cx="10154431" cy="57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A1E54-EFEF-4CC6-9FDE-F806D879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808" y="-1476788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Regionale conflicten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4C3F3A-A86B-482D-AB2D-BEA263520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712" y="88806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G</a:t>
            </a:r>
            <a:r>
              <a:rPr lang="nl-NL" i="1" dirty="0">
                <a:cs typeface="Calibri"/>
              </a:rPr>
              <a:t>aat over meer grenzen maar hoeft niet tussen meerdere staten te gaan</a:t>
            </a:r>
            <a:endParaRPr lang="nl-NL" i="1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683B07-EEF6-4AAA-A026-B3A0A03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E562C-7E62-49B3-B093-AD9A8D3C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6" name="Afbeelding 6" descr="Afbeelding met persoon, kleding, staand, person&#10;&#10;Automatisch gegenereerde beschrijving">
            <a:extLst>
              <a:ext uri="{FF2B5EF4-FFF2-40B4-BE49-F238E27FC236}">
                <a16:creationId xmlns:a16="http://schemas.microsoft.com/office/drawing/2014/main" id="{F8AA0A47-41B8-4F21-9E30-F0E08BDFB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41" y="1470748"/>
            <a:ext cx="8849637" cy="46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ower Of 'Just Reading' A Good Novel">
            <a:extLst>
              <a:ext uri="{FF2B5EF4-FFF2-40B4-BE49-F238E27FC236}">
                <a16:creationId xmlns:a16="http://schemas.microsoft.com/office/drawing/2014/main" id="{F459F5DD-9C97-4F4B-AFEB-2D44C0448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3923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Lezen 4.1.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5E5E5C2-E0B3-4176-8CBE-0CB5283FEA72}" type="datetime2">
              <a:rPr lang="nl-NL" smtClean="0">
                <a:solidFill>
                  <a:srgbClr val="FFFFFF"/>
                </a:solidFill>
              </a:rPr>
              <a:t>vrijdag 14 januari 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3761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nl-NL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Moeilijke woorden -Uitleg -  Lezen-Zelfstandig werken - Vooruitblik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6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743E-7274-4DF4-908E-58C7346B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30" y="-1497664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Wat ga je doen?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C5243-48C8-43A8-B586-A4159E00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4" y="895671"/>
            <a:ext cx="12087616" cy="5768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4000" dirty="0">
                <a:cs typeface="Calibri"/>
              </a:rPr>
              <a:t>1. Lezen 4.1.</a:t>
            </a:r>
            <a:endParaRPr lang="nl-NL" dirty="0">
              <a:cs typeface="Calibri" panose="020F0502020204030204"/>
            </a:endParaRPr>
          </a:p>
          <a:p>
            <a:pPr algn="l"/>
            <a:br>
              <a:rPr lang="nl-NL" sz="4000" dirty="0">
                <a:cs typeface="Calibri"/>
              </a:rPr>
            </a:br>
            <a:r>
              <a:rPr lang="nl-NL" sz="4000" dirty="0">
                <a:cs typeface="Calibri"/>
              </a:rPr>
              <a:t>2. Beantwoord de leervragen</a:t>
            </a:r>
            <a:endParaRPr lang="nl-NL" dirty="0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 dirty="0">
                <a:cs typeface="Calibri"/>
              </a:rPr>
              <a:t>3. Maken huiswerk 4.1  opdracht 1,2 en 3</a:t>
            </a:r>
            <a:endParaRPr lang="nl-NL" dirty="0"/>
          </a:p>
          <a:p>
            <a:pPr algn="l"/>
            <a:br>
              <a:rPr lang="nl-NL" sz="4000" dirty="0">
                <a:cs typeface="Calibri"/>
              </a:rPr>
            </a:br>
            <a:r>
              <a:rPr lang="nl-NL" sz="4000" dirty="0">
                <a:cs typeface="Calibri"/>
              </a:rPr>
              <a:t>4.Wacht tot de docent 2 minuten voor tijd de les afsluit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169CA-160D-4329-896D-862497B9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6D88D-3371-4479-8243-5F48CDB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246243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3658" y="-323212"/>
            <a:ext cx="10515600" cy="1325563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46" y="671455"/>
            <a:ext cx="11085736" cy="2020697"/>
          </a:xfrm>
        </p:spPr>
        <p:txBody>
          <a:bodyPr/>
          <a:lstStyle/>
          <a:p>
            <a:r>
              <a:rPr lang="nl-NL" sz="2000"/>
              <a:t>Je mag met je buurman/buurvrouw overleggen op fluistertoon- lukt dit niet? Dan volledige stilte.</a:t>
            </a:r>
          </a:p>
          <a:p>
            <a:r>
              <a:rPr lang="nl-NL" sz="2000"/>
              <a:t>Je praat alleen over het hoofdstuk </a:t>
            </a:r>
          </a:p>
          <a:p>
            <a:r>
              <a:rPr lang="nl-NL" sz="2000"/>
              <a:t>Heb je een vraag dan steek je een hand op</a:t>
            </a:r>
          </a:p>
          <a:p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C71-6A64-4309-BFCF-EFCA6F55E6A6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1390466" y="13608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614018" y="3837959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1353658" y="4267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34847" y="5225015"/>
            <a:ext cx="8246280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34846" y="5225015"/>
            <a:ext cx="8246280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D3FFC8-71A0-475A-A501-6FB60CA1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47997"/>
            <a:ext cx="5761182" cy="365125"/>
          </a:xfrm>
        </p:spPr>
        <p:txBody>
          <a:bodyPr/>
          <a:lstStyle/>
          <a:p>
            <a:r>
              <a:rPr lang="nl-NL" err="1"/>
              <a:t>- Moeilijke woorden -Uitleg -  Lezen-Zelfstandig werken - Vooruitblik</a:t>
            </a:r>
            <a:endParaRPr lang="nl-NL">
              <a:solidFill>
                <a:srgbClr val="FF0000"/>
              </a:solidFill>
            </a:endParaRPr>
          </a:p>
        </p:txBody>
      </p:sp>
      <p:pic>
        <p:nvPicPr>
          <p:cNvPr id="13" name="Picture 2" descr="Hoeksch Lyceum - Posts | Facebook">
            <a:extLst>
              <a:ext uri="{FF2B5EF4-FFF2-40B4-BE49-F238E27FC236}">
                <a16:creationId xmlns:a16="http://schemas.microsoft.com/office/drawing/2014/main" id="{B2881673-293E-45CA-83A3-E31081BA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114" y="0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uiteNLand 3e ed 3 vmbo-bk FLEX tekstboek + werkboek - (ISBN:  9789001747053) | De Slegte">
            <a:extLst>
              <a:ext uri="{FF2B5EF4-FFF2-40B4-BE49-F238E27FC236}">
                <a16:creationId xmlns:a16="http://schemas.microsoft.com/office/drawing/2014/main" id="{EA60D6F8-12D3-499D-AA3E-D9295386F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1"/>
          <a:stretch/>
        </p:blipFill>
        <p:spPr bwMode="auto">
          <a:xfrm>
            <a:off x="9311175" y="1363886"/>
            <a:ext cx="2781930" cy="33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AB7D5ADC-52CB-4C65-8902-7AC568C3AD62}"/>
              </a:ext>
            </a:extLst>
          </p:cNvPr>
          <p:cNvSpPr txBox="1">
            <a:spLocks/>
          </p:cNvSpPr>
          <p:nvPr/>
        </p:nvSpPr>
        <p:spPr>
          <a:xfrm>
            <a:off x="2580614" y="53059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15 minuten</a:t>
            </a:r>
          </a:p>
        </p:txBody>
      </p:sp>
      <p:graphicFrame>
        <p:nvGraphicFramePr>
          <p:cNvPr id="5" name="Tabel 15">
            <a:extLst>
              <a:ext uri="{FF2B5EF4-FFF2-40B4-BE49-F238E27FC236}">
                <a16:creationId xmlns:a16="http://schemas.microsoft.com/office/drawing/2014/main" id="{4BA52588-A236-4344-A3CD-8FC88D36B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76527"/>
              </p:ext>
            </p:extLst>
          </p:nvPr>
        </p:nvGraphicFramePr>
        <p:xfrm>
          <a:off x="1214583" y="2304171"/>
          <a:ext cx="8127999" cy="182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82062306"/>
                    </a:ext>
                  </a:extLst>
                </a:gridCol>
                <a:gridCol w="2726628">
                  <a:extLst>
                    <a:ext uri="{9D8B030D-6E8A-4147-A177-3AD203B41FA5}">
                      <a16:colId xmlns:a16="http://schemas.microsoft.com/office/drawing/2014/main" val="1818689957"/>
                    </a:ext>
                  </a:extLst>
                </a:gridCol>
                <a:gridCol w="2692038">
                  <a:extLst>
                    <a:ext uri="{9D8B030D-6E8A-4147-A177-3AD203B41FA5}">
                      <a16:colId xmlns:a16="http://schemas.microsoft.com/office/drawing/2014/main" val="4219122855"/>
                    </a:ext>
                  </a:extLst>
                </a:gridCol>
              </a:tblGrid>
              <a:tr h="274936">
                <a:tc>
                  <a:txBody>
                    <a:bodyPr/>
                    <a:lstStyle/>
                    <a:p>
                      <a:r>
                        <a:rPr lang="nl-NL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02388"/>
                  </a:ext>
                </a:extLst>
              </a:tr>
              <a:tr h="1463373">
                <a:tc>
                  <a:txBody>
                    <a:bodyPr/>
                    <a:lstStyle/>
                    <a:p>
                      <a:r>
                        <a:rPr lang="nl-NL" b="1"/>
                        <a:t>Paragraaf 3.7</a:t>
                      </a:r>
                      <a:endParaRPr lang="nl-NL"/>
                    </a:p>
                    <a:p>
                      <a:pPr lvl="0">
                        <a:buNone/>
                      </a:pPr>
                      <a:endParaRPr lang="nl-NL" b="1"/>
                    </a:p>
                    <a:p>
                      <a:pPr lvl="0">
                        <a:buNone/>
                      </a:pPr>
                      <a:r>
                        <a:rPr lang="nl-NL" b="0"/>
                        <a:t>+Leerdoelen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b="1"/>
                        <a:t>Verkorte Leerroute 3.7</a:t>
                      </a:r>
                    </a:p>
                    <a:p>
                      <a:endParaRPr lang="nl-NL"/>
                    </a:p>
                    <a:p>
                      <a:pPr lvl="0">
                        <a:buNone/>
                      </a:pPr>
                      <a:r>
                        <a:rPr lang="nl-NL"/>
                        <a:t>+Leerdoelen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b="1"/>
                        <a:t>Verkorte Leerroute 3.7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l-NL" b="1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NL" b="0"/>
                        <a:t>+ Leerdoelen</a:t>
                      </a:r>
                    </a:p>
                    <a:p>
                      <a:endParaRPr lang="nl-NL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24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09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45C71-7D60-41CF-A4A2-910B20310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096" y="-1445473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Hoeveel mensen zijn er?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3DA3E4-706C-424D-B088-58E485610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493" y="1086394"/>
            <a:ext cx="9144000" cy="46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ea typeface="+mn-lt"/>
                <a:cs typeface="+mn-lt"/>
              </a:rPr>
              <a:t>https://www.worldometers.info/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697326-3758-43A9-8C46-A022B597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B12753-7371-47F6-BB09-6A54DB46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2333F6BC-FBDE-4624-BF0B-831FECCC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14" y="1595015"/>
            <a:ext cx="6991610" cy="45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DECF8-43EE-4066-AD16-BCF8184E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949325"/>
            <a:ext cx="12274062" cy="3187700"/>
          </a:xfrm>
        </p:spPr>
        <p:txBody>
          <a:bodyPr>
            <a:normAutofit fontScale="90000"/>
          </a:bodyPr>
          <a:lstStyle/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b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9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Als de balk vol is dan: </a:t>
            </a:r>
            <a:br>
              <a:rPr lang="nl-NL"/>
            </a:br>
            <a:br>
              <a:rPr lang="nl-NL"/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Ben je volledig stil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2 Zit je op je eigen plek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 Ligt je tas op de grond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100">
                <a:latin typeface="Arial" panose="020B0604020202020204" pitchFamily="34" charset="0"/>
                <a:cs typeface="Arial" panose="020B0604020202020204" pitchFamily="34" charset="0"/>
              </a:rPr>
              <a:t> Ligt je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Lesboek</a:t>
            </a:r>
            <a:r>
              <a:rPr lang="nl-NL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werkboek</a:t>
            </a:r>
            <a:r>
              <a:rPr lang="nl-NL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aantekeningenschrift</a:t>
            </a:r>
            <a:r>
              <a:rPr lang="nl-NL" sz="3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10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31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nl-NL" sz="3100">
                <a:latin typeface="Arial" panose="020B0604020202020204" pitchFamily="34" charset="0"/>
                <a:cs typeface="Arial" panose="020B0604020202020204" pitchFamily="34" charset="0"/>
              </a:rPr>
              <a:t>op tafel</a:t>
            </a:r>
            <a:b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5 Kijk je naar de docent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767AA70C-3BC7-4923-AD7F-C1D768CA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C752-36AD-43C7-9085-6679607B33E1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AA47D69-DF48-4396-9723-1CDBFBFF8E96}"/>
              </a:ext>
            </a:extLst>
          </p:cNvPr>
          <p:cNvSpPr/>
          <p:nvPr/>
        </p:nvSpPr>
        <p:spPr>
          <a:xfrm>
            <a:off x="1328737" y="4381500"/>
            <a:ext cx="9534525" cy="14859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077EC7A-8D63-4D78-95FF-6E348459E02B}"/>
              </a:ext>
            </a:extLst>
          </p:cNvPr>
          <p:cNvSpPr/>
          <p:nvPr/>
        </p:nvSpPr>
        <p:spPr>
          <a:xfrm>
            <a:off x="1328737" y="4381500"/>
            <a:ext cx="9534525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231FE6-4B1B-4F2D-A29C-47151885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2709" y="6492875"/>
            <a:ext cx="8153400" cy="365125"/>
          </a:xfrm>
        </p:spPr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31731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9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3F24D7-8FE3-4F82-A99C-8B18D08D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494426-6421-4D97-82AC-8316A98E6A7B}" type="datetime2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vrijdag 14 januari 2022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CFA17E0-58A6-4046-9426-4B3798FE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- Moeilijke woorden -Uitleg -  Lezen-Zelfstandig werken - Vooruitblik</a:t>
            </a:r>
          </a:p>
        </p:txBody>
      </p: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751F4B3-758E-4CA0-9D13-ACBCD57E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89221"/>
            <a:ext cx="2743200" cy="1079559"/>
          </a:xfrm>
          <a:prstGeom prst="rect">
            <a:avLst/>
          </a:prstGeom>
        </p:spPr>
      </p:pic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70BC4DD-6DD9-4C98-89B7-C60B9312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" y="-628"/>
            <a:ext cx="12217879" cy="68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 </a:t>
            </a:r>
            <a:br>
              <a:rPr lang="nl-NL" sz="6700" dirty="0"/>
            </a:br>
            <a:r>
              <a:rPr lang="nl-NL" sz="6700" dirty="0">
                <a:solidFill>
                  <a:srgbClr val="00B0F0"/>
                </a:solidFill>
              </a:rPr>
              <a:t>4.2. </a:t>
            </a:r>
            <a:br>
              <a:rPr lang="nl-NL" sz="5300" dirty="0"/>
            </a:b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vrijdag 14 januari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206739" y="4668635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9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 </a:t>
            </a:r>
            <a:br>
              <a:rPr lang="nl-NL" sz="6700" dirty="0"/>
            </a:br>
            <a:r>
              <a:rPr lang="nl-NL" sz="6700" dirty="0">
                <a:solidFill>
                  <a:srgbClr val="00B0F0"/>
                </a:solidFill>
              </a:rPr>
              <a:t>4.1. : </a:t>
            </a:r>
            <a:br>
              <a:rPr lang="nl-NL" sz="6700" dirty="0">
                <a:cs typeface="Calibri Light"/>
              </a:rPr>
            </a:br>
            <a:r>
              <a:rPr lang="nl-NL" sz="6700" dirty="0">
                <a:solidFill>
                  <a:srgbClr val="00B0F0"/>
                </a:solidFill>
                <a:cs typeface="Calibri Light"/>
              </a:rPr>
              <a:t>Conflicten</a:t>
            </a:r>
            <a:endParaRPr lang="nl-NL" sz="5300" dirty="0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vrijdag 14 januari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206739" y="5232306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3280" y="-161926"/>
            <a:ext cx="10515600" cy="1325563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</a:rPr>
              <a:t>Hoofdstuk 3 Draagkracht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0C94-6E26-4F76-9467-C090DFDDB5E7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973280" y="6492875"/>
            <a:ext cx="6880934" cy="365125"/>
          </a:xfrm>
        </p:spPr>
        <p:txBody>
          <a:bodyPr/>
          <a:lstStyle/>
          <a:p>
            <a:r>
              <a:rPr lang="nl-NL" err="1"/>
              <a:t>- Moeilijke woorden -Uitleg -  Lezen-Zelfstandig werken - Vooruitblik</a:t>
            </a:r>
            <a:endParaRPr lang="nl-NL"/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43436498-9F74-4162-8B36-B16A91B9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C7D71-C49E-42A7-997C-3EDD2AF64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 gevolgen van overbevolking - René van Maarsseveen">
            <a:extLst>
              <a:ext uri="{FF2B5EF4-FFF2-40B4-BE49-F238E27FC236}">
                <a16:creationId xmlns:a16="http://schemas.microsoft.com/office/drawing/2014/main" id="{70405C59-06B4-4888-B83D-B1ED6FE7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1743"/>
            <a:ext cx="12136255" cy="59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4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1303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8" name="Rechthoek 17"/>
          <p:cNvSpPr/>
          <p:nvPr/>
        </p:nvSpPr>
        <p:spPr>
          <a:xfrm rot="21354756">
            <a:off x="779424" y="347175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Moeilijke woorden              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</a:t>
            </a:r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Minuten</a:t>
            </a:r>
          </a:p>
        </p:txBody>
      </p:sp>
      <p:sp>
        <p:nvSpPr>
          <p:cNvPr id="19" name="Rechthoek 18"/>
          <p:cNvSpPr/>
          <p:nvPr/>
        </p:nvSpPr>
        <p:spPr>
          <a:xfrm rot="21384382">
            <a:off x="653480" y="2222067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</a:t>
            </a:r>
            <a:r>
              <a:rPr lang="nl-NL" sz="2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Plickers</a:t>
            </a:r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               5           Minuten</a:t>
            </a:r>
            <a:endParaRPr lang="nl-NL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6145" y="417210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Les 2.2             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 20         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1007549" y="5634120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6. Leerdoelen beantwoorden                                 5           Minuten</a:t>
            </a:r>
            <a:endParaRPr lang="nl-NL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89BA4B-AF4D-42ED-A29E-F94020CD72B0}"/>
              </a:ext>
            </a:extLst>
          </p:cNvPr>
          <p:cNvSpPr/>
          <p:nvPr/>
        </p:nvSpPr>
        <p:spPr>
          <a:xfrm rot="21354756">
            <a:off x="702704" y="283622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Leervragen                                                              2          Minuten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BE87569-6FCD-40BB-B2A7-63A98CF26FCC}"/>
              </a:ext>
            </a:extLst>
          </p:cNvPr>
          <p:cNvSpPr/>
          <p:nvPr/>
        </p:nvSpPr>
        <p:spPr>
          <a:xfrm rot="21384382">
            <a:off x="905112" y="488915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Werkboek                                                              15           Minuten</a:t>
            </a:r>
            <a:endParaRPr lang="nl-NL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2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/>
      <p:bldP spid="20" grpId="0"/>
      <p:bldP spid="17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E863F-FAE9-4CCB-AF98-ADE1919C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0D7BD-E6EE-4E95-9537-9578DB540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7CC9D-D605-48C4-928C-B0EA1393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92267D-9E67-44A4-A3DD-A7A3722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3074" name="Picture 2" descr="Plickers – Meester R">
            <a:extLst>
              <a:ext uri="{FF2B5EF4-FFF2-40B4-BE49-F238E27FC236}">
                <a16:creationId xmlns:a16="http://schemas.microsoft.com/office/drawing/2014/main" id="{77D74C4B-EA71-4BEA-AF0C-D06685A5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3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CB0E-CD9A-4535-85D2-71FC38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268" y="-219982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Leervragen 4.2. 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0C51-A133-4437-B089-A405A825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10331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DF5E8-24E0-4BCD-9631-480CBD3D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BAFE4-9C27-49E2-A652-A3C1A07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2050" name="Picture 2" descr="Leerdoelen opstellen? SMART formuleren, voorbeelden, tips">
            <a:extLst>
              <a:ext uri="{FF2B5EF4-FFF2-40B4-BE49-F238E27FC236}">
                <a16:creationId xmlns:a16="http://schemas.microsoft.com/office/drawing/2014/main" id="{A334120A-FD57-4EC4-AD8F-CBDA731E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71"/>
            <a:ext cx="12192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1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49F1-D80C-416A-9425-0E71636A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7" y="-3578"/>
            <a:ext cx="9144000" cy="8749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Moeilijke woorden bij 4.2.II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965C2-42BF-470D-9F74-57ACDFE6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34486"/>
            <a:ext cx="12191998" cy="501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b="1">
                <a:cs typeface="Calibri"/>
              </a:rPr>
              <a:t>Landhervorming= </a:t>
            </a:r>
            <a:r>
              <a:rPr lang="nl-NL">
                <a:cs typeface="Calibri"/>
              </a:rPr>
              <a:t>het opnieuw indelen van grote stukken land onder kleinere boeren</a:t>
            </a:r>
          </a:p>
          <a:p>
            <a:pPr algn="l"/>
            <a:endParaRPr lang="nl-NL" b="1">
              <a:cs typeface="Calibri"/>
            </a:endParaRPr>
          </a:p>
          <a:p>
            <a:pPr algn="l"/>
            <a:endParaRPr lang="nl-NL" b="1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7383B-C650-4A91-87CF-9890A4F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22DC6-A2B1-46E0-9B75-4250F48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71A98B2-8A67-4305-BB1E-E0E72AC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1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ower Of 'Just Reading' A Good Novel">
            <a:extLst>
              <a:ext uri="{FF2B5EF4-FFF2-40B4-BE49-F238E27FC236}">
                <a16:creationId xmlns:a16="http://schemas.microsoft.com/office/drawing/2014/main" id="{F459F5DD-9C97-4F4B-AFEB-2D44C0448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3923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Lezen 4.2.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5E5E5C2-E0B3-4176-8CBE-0CB5283FEA72}" type="datetime2">
              <a:rPr lang="nl-NL" smtClean="0">
                <a:solidFill>
                  <a:srgbClr val="FFFFFF"/>
                </a:solidFill>
              </a:rPr>
              <a:t>vrijdag 14 januari 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643761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Aft>
                <a:spcPts val="600"/>
              </a:spcAft>
            </a:pPr>
            <a:r>
              <a:rPr lang="nl-NL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Moeilijke woorden -Uitleg -  Lezen-Zelfstandig werken - Vooruitblik</a:t>
            </a: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37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2743E-7274-4DF4-908E-58C7346B1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30" y="-1497664"/>
            <a:ext cx="9144000" cy="2387600"/>
          </a:xfrm>
        </p:spPr>
        <p:txBody>
          <a:bodyPr/>
          <a:lstStyle/>
          <a:p>
            <a:r>
              <a:rPr lang="nl-NL">
                <a:solidFill>
                  <a:srgbClr val="0070C0"/>
                </a:solidFill>
                <a:cs typeface="Calibri Light"/>
              </a:rPr>
              <a:t>Wat ga je doen?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C5243-48C8-43A8-B586-A4159E002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84" y="710614"/>
            <a:ext cx="12087616" cy="57684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nl-NL" sz="4000">
                <a:cs typeface="Calibri"/>
              </a:rPr>
              <a:t>1. Lezen 3.7(8). (Camera's mogen uit)</a:t>
            </a:r>
            <a:endParaRPr lang="nl-NL"/>
          </a:p>
          <a:p>
            <a:pPr algn="l"/>
            <a:br>
              <a:rPr lang="nl-NL" sz="4000">
                <a:cs typeface="Calibri"/>
              </a:rPr>
            </a:br>
            <a:r>
              <a:rPr lang="nl-NL" sz="4000">
                <a:cs typeface="Calibri"/>
              </a:rPr>
              <a:t>2. Beantwoord de leervragen</a:t>
            </a:r>
            <a:endParaRPr lang="nl-NL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>
                <a:cs typeface="Calibri"/>
              </a:rPr>
              <a:t>3. Maken huiswerk 3.7 (8). opdracht 4 t/m 6</a:t>
            </a:r>
            <a:endParaRPr lang="nl-NL"/>
          </a:p>
          <a:p>
            <a:pPr algn="l"/>
            <a:br>
              <a:rPr lang="nl-NL" sz="4000">
                <a:cs typeface="Calibri"/>
              </a:rPr>
            </a:br>
            <a:r>
              <a:rPr lang="nl-NL" sz="4000">
                <a:cs typeface="Calibri"/>
              </a:rPr>
              <a:t>4. Inleveren huiswerk op classroom</a:t>
            </a:r>
            <a:endParaRPr lang="nl-NL"/>
          </a:p>
          <a:p>
            <a:pPr algn="l"/>
            <a:endParaRPr lang="nl-NL" sz="4000">
              <a:cs typeface="Calibri"/>
            </a:endParaRPr>
          </a:p>
          <a:p>
            <a:pPr algn="l"/>
            <a:r>
              <a:rPr lang="nl-NL" sz="4000">
                <a:cs typeface="Calibri"/>
              </a:rPr>
              <a:t>5. Wacht tot de docent 2 minuten voor tijd de les afsluit</a:t>
            </a:r>
          </a:p>
          <a:p>
            <a:pPr algn="l"/>
            <a:r>
              <a:rPr lang="nl-NL" sz="4000">
                <a:cs typeface="Calibri"/>
              </a:rPr>
              <a:t>(Camera's weer aan)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8169CA-160D-4329-896D-862497B9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C6D88D-3371-4479-8243-5F48CDB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268173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buiten, gebouw, voertuig, vrachtwagen&#10;&#10;Automatisch gegenereerde beschrijving">
            <a:extLst>
              <a:ext uri="{FF2B5EF4-FFF2-40B4-BE49-F238E27FC236}">
                <a16:creationId xmlns:a16="http://schemas.microsoft.com/office/drawing/2014/main" id="{80C4600B-3186-493A-BDA4-7A816360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00029F-3358-478D-866D-C86B9F450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493" y="-1549857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  <a:cs typeface="Calibri Light"/>
              </a:rPr>
              <a:t>Conflicten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16240F-CB4C-4837-9CEA-E019A6083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0" y="3846253"/>
            <a:ext cx="11315178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nl-NL" sz="3200" dirty="0">
                <a:solidFill>
                  <a:srgbClr val="FFFFFF"/>
                </a:solidFill>
                <a:cs typeface="Calibri"/>
              </a:rPr>
              <a:t>1. Maak een </a:t>
            </a:r>
            <a:r>
              <a:rPr lang="nl-NL" sz="3200" dirty="0" err="1">
                <a:solidFill>
                  <a:srgbClr val="FFFFFF"/>
                </a:solidFill>
                <a:cs typeface="Calibri"/>
              </a:rPr>
              <a:t>woordweb</a:t>
            </a:r>
            <a:br>
              <a:rPr lang="nl-NL" sz="3200" dirty="0">
                <a:cs typeface="Calibri"/>
              </a:rPr>
            </a:br>
            <a:r>
              <a:rPr lang="nl-NL" sz="3200" dirty="0">
                <a:solidFill>
                  <a:srgbClr val="FFFFFF"/>
                </a:solidFill>
                <a:cs typeface="Calibri"/>
              </a:rPr>
              <a:t>2. Waar denk je aan bij conflicten? Welke conflicten ken je?</a:t>
            </a:r>
            <a:br>
              <a:rPr lang="nl-NL" sz="3200" dirty="0">
                <a:cs typeface="Calibri"/>
              </a:rPr>
            </a:br>
            <a:r>
              <a:rPr lang="nl-NL" sz="3200" dirty="0">
                <a:solidFill>
                  <a:srgbClr val="FFFFFF"/>
                </a:solidFill>
                <a:cs typeface="Calibri"/>
              </a:rPr>
              <a:t>3. Teken het </a:t>
            </a:r>
            <a:r>
              <a:rPr lang="nl-NL" sz="3200" dirty="0" err="1">
                <a:solidFill>
                  <a:srgbClr val="FFFFFF"/>
                </a:solidFill>
                <a:cs typeface="Calibri"/>
              </a:rPr>
              <a:t>woordweb</a:t>
            </a:r>
            <a:r>
              <a:rPr lang="nl-NL" sz="3200" dirty="0">
                <a:solidFill>
                  <a:srgbClr val="FFFFFF"/>
                </a:solidFill>
                <a:cs typeface="Calibri"/>
              </a:rPr>
              <a:t> in je schrift</a:t>
            </a:r>
            <a:br>
              <a:rPr lang="nl-NL" sz="3200" dirty="0">
                <a:cs typeface="Calibri"/>
              </a:rPr>
            </a:br>
            <a:r>
              <a:rPr lang="nl-NL" sz="3200" dirty="0">
                <a:solidFill>
                  <a:srgbClr val="FFFFFF"/>
                </a:solidFill>
                <a:cs typeface="Calibri"/>
              </a:rPr>
              <a:t>4. Upload het in classroom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06A6A8-0750-4939-94D1-3F84F0A8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663F39-16A7-4712-9C43-D007F252EC08}" type="datetime2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vrijdag 14 januari 2022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B4D75-E481-4224-98A7-94273698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900">
                <a:solidFill>
                  <a:srgbClr val="FFFFFF"/>
                </a:solidFill>
              </a:rPr>
              <a:t>- Moeilijke woorden -Uitleg -  Lezen-Zelfstandig werken - Vooruitblik</a:t>
            </a:r>
          </a:p>
        </p:txBody>
      </p:sp>
    </p:spTree>
    <p:extLst>
      <p:ext uri="{BB962C8B-B14F-4D97-AF65-F5344CB8AC3E}">
        <p14:creationId xmlns:p14="http://schemas.microsoft.com/office/powerpoint/2010/main" val="43507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1303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18" name="Rechthoek 17"/>
          <p:cNvSpPr/>
          <p:nvPr/>
        </p:nvSpPr>
        <p:spPr>
          <a:xfrm rot="21354756">
            <a:off x="779424" y="347175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Moeilijke woorden              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</a:t>
            </a:r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Minuten</a:t>
            </a:r>
          </a:p>
        </p:txBody>
      </p:sp>
      <p:sp>
        <p:nvSpPr>
          <p:cNvPr id="19" name="Rechthoek 18"/>
          <p:cNvSpPr/>
          <p:nvPr/>
        </p:nvSpPr>
        <p:spPr>
          <a:xfrm rot="21384382">
            <a:off x="653480" y="2222067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</a:t>
            </a:r>
            <a:r>
              <a:rPr lang="nl-NL" sz="2400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Plickers</a:t>
            </a:r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               5           Minuten</a:t>
            </a:r>
            <a:endParaRPr lang="nl-NL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6145" y="4172107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Les 3.5                                                                   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       </a:t>
            </a:r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1007549" y="5634120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6. Leerdoelen beantwoorden                                 5           Minuten</a:t>
            </a:r>
            <a:endParaRPr lang="nl-NL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389BA4B-AF4D-42ED-A29E-F94020CD72B0}"/>
              </a:ext>
            </a:extLst>
          </p:cNvPr>
          <p:cNvSpPr/>
          <p:nvPr/>
        </p:nvSpPr>
        <p:spPr>
          <a:xfrm rot="21354756">
            <a:off x="702704" y="2836221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Leervragen                                                              2          Minuten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BE87569-6FCD-40BB-B2A7-63A98CF26FCC}"/>
              </a:ext>
            </a:extLst>
          </p:cNvPr>
          <p:cNvSpPr/>
          <p:nvPr/>
        </p:nvSpPr>
        <p:spPr>
          <a:xfrm rot="21384382">
            <a:off x="905112" y="488915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Werkboek                                                              15           Minuten</a:t>
            </a:r>
            <a:endParaRPr lang="nl-NL" sz="2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8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/>
      <p:bldP spid="20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8CB0E-CD9A-4535-85D2-71FC3887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518" y="-296182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Leervragen 4.2.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0C51-A133-4437-B089-A405A825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2614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600" dirty="0">
                <a:cs typeface="Calibri"/>
              </a:rPr>
              <a:t>Welke 3 conflicten kennen we?</a:t>
            </a:r>
          </a:p>
          <a:p>
            <a:endParaRPr lang="nl-NL" sz="3600" dirty="0">
              <a:cs typeface="Calibri"/>
            </a:endParaRPr>
          </a:p>
          <a:p>
            <a:r>
              <a:rPr lang="nl-NL" sz="3600" dirty="0">
                <a:cs typeface="Calibri"/>
              </a:rPr>
              <a:t>Benoem bij elke één voorbeeld.</a:t>
            </a:r>
            <a:r>
              <a:rPr lang="nl-NL" dirty="0">
                <a:cs typeface="Calibri"/>
              </a:rPr>
              <a:t> </a:t>
            </a:r>
          </a:p>
          <a:p>
            <a:endParaRPr lang="nl-NL">
              <a:cs typeface="Calibri"/>
            </a:endParaRPr>
          </a:p>
          <a:p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DF5E8-24E0-4BCD-9631-480CBD3D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DBAFE4-9C27-49E2-A652-A3C1A07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2050" name="Picture 2" descr="Leerdoelen opstellen? SMART formuleren, voorbeelden, tips">
            <a:extLst>
              <a:ext uri="{FF2B5EF4-FFF2-40B4-BE49-F238E27FC236}">
                <a16:creationId xmlns:a16="http://schemas.microsoft.com/office/drawing/2014/main" id="{A334120A-FD57-4EC4-AD8F-CBDA731EB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171"/>
            <a:ext cx="12192000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2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449F1-D80C-416A-9425-0E71636A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07" y="-3578"/>
            <a:ext cx="9144000" cy="87497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Moeilijke woorden 4.1.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A965C2-42BF-470D-9F74-57ACDFE6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205861"/>
            <a:ext cx="12191998" cy="50108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7383B-C650-4A91-87CF-9890A4F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22DC6-A2B1-46E0-9B75-4250F48F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771A98B2-8A67-4305-BB1E-E0E72ACD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E48450-CF82-41E3-AFD3-277DFAA2D54C}"/>
              </a:ext>
            </a:extLst>
          </p:cNvPr>
          <p:cNvSpPr txBox="1"/>
          <p:nvPr/>
        </p:nvSpPr>
        <p:spPr>
          <a:xfrm>
            <a:off x="133350" y="427190"/>
            <a:ext cx="11039474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3200" b="1">
              <a:cs typeface="Calibri"/>
            </a:endParaRPr>
          </a:p>
          <a:p>
            <a:endParaRPr lang="nl-NL" sz="3200" b="1">
              <a:cs typeface="Calibri"/>
            </a:endParaRPr>
          </a:p>
          <a:p>
            <a:r>
              <a:rPr lang="nl-NL" sz="3200" b="1" dirty="0">
                <a:cs typeface="Calibri"/>
              </a:rPr>
              <a:t>Gewapende conflicten=</a:t>
            </a:r>
            <a:r>
              <a:rPr lang="nl-NL" sz="3200" dirty="0">
                <a:cs typeface="Calibri"/>
              </a:rPr>
              <a:t> een conflict met minimaal 25 doden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Internationale conflicten=</a:t>
            </a:r>
            <a:r>
              <a:rPr lang="nl-NL" sz="3200" dirty="0">
                <a:cs typeface="Calibri"/>
              </a:rPr>
              <a:t> Conflict tussen twee of meer staten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Interne conflicten= </a:t>
            </a:r>
            <a:r>
              <a:rPr lang="nl-NL" sz="3200" dirty="0">
                <a:cs typeface="Calibri"/>
              </a:rPr>
              <a:t>Conflict binnen een staat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Terrorisme=</a:t>
            </a:r>
            <a:r>
              <a:rPr lang="nl-NL" sz="3200" dirty="0">
                <a:cs typeface="Calibri"/>
              </a:rPr>
              <a:t> Geweld om een politiek doel te bereiken</a:t>
            </a:r>
          </a:p>
          <a:p>
            <a:endParaRPr lang="nl-NL" sz="3200" b="1" dirty="0">
              <a:cs typeface="Calibri"/>
            </a:endParaRPr>
          </a:p>
          <a:p>
            <a:r>
              <a:rPr lang="nl-NL" sz="3200" b="1" dirty="0">
                <a:cs typeface="Calibri"/>
              </a:rPr>
              <a:t>Regionaal conflict=</a:t>
            </a:r>
            <a:r>
              <a:rPr lang="nl-NL" sz="3200" dirty="0">
                <a:cs typeface="Calibri"/>
              </a:rPr>
              <a:t> een conflict dat intern begint maar grenzen overgaan</a:t>
            </a:r>
          </a:p>
        </p:txBody>
      </p:sp>
    </p:spTree>
    <p:extLst>
      <p:ext uri="{BB962C8B-B14F-4D97-AF65-F5344CB8AC3E}">
        <p14:creationId xmlns:p14="http://schemas.microsoft.com/office/powerpoint/2010/main" val="38755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985E4-933C-4F06-A2F5-F11FAC98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Een staat 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586EEB-FDDE-4117-81B7-BF3FC6ED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cs typeface="Calibri"/>
              </a:rPr>
              <a:t>Een land met soevereiniteit.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Macht over eigen grenzen, land en bestuur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D2E35-98DF-421A-AF5C-8069D3F8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34EAF4-4813-4329-8BD2-9D18734E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- Moeilijke woorden -Uitleg -  Lezen-Zelfstandig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8ABB0930-3390-4461-9F37-5C440E2A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17EF83C7-2CC9-4000-A9A0-504911C5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75" y="3311741"/>
            <a:ext cx="2743200" cy="3219887"/>
          </a:xfrm>
          <a:prstGeom prst="rect">
            <a:avLst/>
          </a:prstGeom>
        </p:spPr>
      </p:pic>
      <p:pic>
        <p:nvPicPr>
          <p:cNvPr id="9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A4DD1887-4133-4CE5-A3AC-A4FB770F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537" y="3469769"/>
            <a:ext cx="3620021" cy="28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7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9D64-39DD-49E0-AB75-1D520A83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699" y="-1487226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Macht en onmacht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B6284-8D07-4026-A46A-FFAF91D8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6A3271-6990-4F1B-BE50-C375491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6" name="Afbeelding 6" descr="Afbeelding met persoon, vrouw, foto, zitten&#10;&#10;Automatisch gegenereerde beschrijving">
            <a:extLst>
              <a:ext uri="{FF2B5EF4-FFF2-40B4-BE49-F238E27FC236}">
                <a16:creationId xmlns:a16="http://schemas.microsoft.com/office/drawing/2014/main" id="{B25A8D09-A439-4DC2-99A7-98EADD0EE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63" y="738731"/>
            <a:ext cx="8077199" cy="6121661"/>
          </a:xfrm>
          <a:prstGeom prst="rect">
            <a:avLst/>
          </a:prstGeom>
        </p:spPr>
      </p:pic>
      <p:pic>
        <p:nvPicPr>
          <p:cNvPr id="3" name="Picture 2" descr="Hoeksch Lyceum - Posts | Facebook">
            <a:extLst>
              <a:ext uri="{FF2B5EF4-FFF2-40B4-BE49-F238E27FC236}">
                <a16:creationId xmlns:a16="http://schemas.microsoft.com/office/drawing/2014/main" id="{9D8988C9-58F3-4732-872A-C5FD8AECC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2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C4FA3-601D-4ADF-ACFD-568BD92BE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260" y="-1393281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Soorten conflicten</a:t>
            </a:r>
            <a:endParaRPr lang="nl-NL" dirty="0">
              <a:solidFill>
                <a:srgbClr val="000000"/>
              </a:solidFill>
              <a:cs typeface="Calibri Light" panose="020F0302020204030204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E062C7-B9CA-4787-971C-675639236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836" y="1201216"/>
            <a:ext cx="2369507" cy="2490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b="1" dirty="0">
                <a:cs typeface="Calibri" panose="020F0502020204030204"/>
              </a:rPr>
              <a:t>-Internationaal</a:t>
            </a:r>
          </a:p>
          <a:p>
            <a:pPr algn="l"/>
            <a:r>
              <a:rPr lang="nl-NL" b="1" dirty="0">
                <a:cs typeface="Calibri" panose="020F0502020204030204"/>
              </a:rPr>
              <a:t>-Internconflict</a:t>
            </a:r>
          </a:p>
          <a:p>
            <a:pPr algn="l"/>
            <a:r>
              <a:rPr lang="nl-NL" b="1" dirty="0">
                <a:cs typeface="Calibri" panose="020F0502020204030204"/>
              </a:rPr>
              <a:t>-Regionaal</a:t>
            </a:r>
            <a:r>
              <a:rPr lang="nl-NL" dirty="0">
                <a:cs typeface="Calibri" panose="020F0502020204030204"/>
              </a:rPr>
              <a:t> 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B8C1F7-7971-4035-99C2-345C653B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vrijdag 14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496D0E-26EA-451F-9F32-B1BAAE98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- Moeilijke woorden -Uitleg -  Lezen-Zelfstandig werken - Vooruitblik</a:t>
            </a:r>
          </a:p>
        </p:txBody>
      </p:sp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42857A91-BB76-4E4F-8921-68632C49D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37" y="1062807"/>
            <a:ext cx="9611638" cy="5755346"/>
          </a:xfrm>
          <a:prstGeom prst="rect">
            <a:avLst/>
          </a:prstGeom>
        </p:spPr>
      </p:pic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3829EB1-BD61-4FF9-A47C-A3247C5F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879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26</Slides>
  <Notes>0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Kantoorthema</vt:lpstr>
      <vt:lpstr>1_Kantoorthema</vt:lpstr>
      <vt:lpstr>                                                 Als de balk vol is dan:   1 Ben je volledig stil 2 Zit je op je eigen plek 3 Ligt je tas op de grond 4 Ligt je Lesboek werkboek, aantekeningenschrift, en pen op tafel 5 Kijk je naar de docent  </vt:lpstr>
      <vt:lpstr>Goedendag,  Vandaag:  4.1. :  Conflicten</vt:lpstr>
      <vt:lpstr>Conflicten</vt:lpstr>
      <vt:lpstr>Naam hoofdstuk</vt:lpstr>
      <vt:lpstr>Leervragen 4.2.</vt:lpstr>
      <vt:lpstr>Moeilijke woorden 4.1.</vt:lpstr>
      <vt:lpstr>Een staat </vt:lpstr>
      <vt:lpstr>Macht en onmacht</vt:lpstr>
      <vt:lpstr>Soorten conflicten</vt:lpstr>
      <vt:lpstr>Internationaal conflict</vt:lpstr>
      <vt:lpstr>Intern conflict</vt:lpstr>
      <vt:lpstr>Regionale conflicten</vt:lpstr>
      <vt:lpstr>Lezen 4.1.</vt:lpstr>
      <vt:lpstr>Wat ga je doen?</vt:lpstr>
      <vt:lpstr>1.Hoe gaan we het doen?</vt:lpstr>
      <vt:lpstr>Hoeveel mensen zijn er?</vt:lpstr>
      <vt:lpstr>                                                 Als de balk vol is dan:   1 Ben je volledig stil 2 Zit je op je eigen plek 3 Ligt je tas op de grond 4 Ligt je Lesboek werkboek, aantekeningenschrift, en pen op tafel 5 Kijk je naar de docent  </vt:lpstr>
      <vt:lpstr>PowerPoint-presentatie</vt:lpstr>
      <vt:lpstr>Goedendag,  Vandaag:  4.2.  </vt:lpstr>
      <vt:lpstr>Hoofdstuk 3 Draagkracht</vt:lpstr>
      <vt:lpstr>Naam hoofdstuk</vt:lpstr>
      <vt:lpstr>PowerPoint-presentatie</vt:lpstr>
      <vt:lpstr>Leervragen 4.2. II</vt:lpstr>
      <vt:lpstr>Moeilijke woorden bij 4.2.II</vt:lpstr>
      <vt:lpstr>Lezen 4.2.</vt:lpstr>
      <vt:lpstr>Wat ga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210</cp:revision>
  <dcterms:created xsi:type="dcterms:W3CDTF">2020-08-23T17:07:54Z</dcterms:created>
  <dcterms:modified xsi:type="dcterms:W3CDTF">2022-01-14T10:57:59Z</dcterms:modified>
</cp:coreProperties>
</file>